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314" r:id="rId2"/>
    <p:sldId id="319" r:id="rId3"/>
    <p:sldId id="317" r:id="rId4"/>
    <p:sldId id="334" r:id="rId5"/>
    <p:sldId id="327" r:id="rId6"/>
    <p:sldId id="301" r:id="rId7"/>
    <p:sldId id="262" r:id="rId8"/>
    <p:sldId id="337" r:id="rId9"/>
    <p:sldId id="340" r:id="rId10"/>
    <p:sldId id="311" r:id="rId11"/>
    <p:sldId id="328" r:id="rId12"/>
    <p:sldId id="332" r:id="rId13"/>
    <p:sldId id="339" r:id="rId14"/>
    <p:sldId id="338" r:id="rId15"/>
    <p:sldId id="321" r:id="rId16"/>
    <p:sldId id="308" r:id="rId17"/>
    <p:sldId id="318" r:id="rId18"/>
    <p:sldId id="296" r:id="rId19"/>
    <p:sldId id="265" r:id="rId2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28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304">
          <p15:clr>
            <a:srgbClr val="A4A3A4"/>
          </p15:clr>
        </p15:guide>
        <p15:guide id="7" pos="2231">
          <p15:clr>
            <a:srgbClr val="A4A3A4"/>
          </p15:clr>
        </p15:guide>
        <p15:guide id="8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FFFFFF"/>
    <a:srgbClr val="000000"/>
    <a:srgbClr val="CCFFCC"/>
    <a:srgbClr val="0000FF"/>
    <a:srgbClr val="33CC33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3369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6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orient="horz" pos="2208"/>
        <p:guide orient="horz" pos="3005"/>
        <p:guide orient="horz" pos="2304"/>
        <p:guide pos="2160"/>
        <p:guide pos="2928"/>
        <p:guide pos="2231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image" Target="../media/image4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1B9BF-F3C1-433E-8DDC-9EB66CAC5F2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C93FF08-E3AD-416B-912C-90A4B5A3C615}">
      <dgm:prSet phldrT="[Text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</a:rPr>
            <a:t>K.VIJAYANAND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DCE., </a:t>
          </a:r>
          <a:r>
            <a:rPr lang="en-US" sz="1100" dirty="0" err="1" smtClean="0">
              <a:solidFill>
                <a:schemeClr val="tx1"/>
              </a:solidFill>
              <a:latin typeface="Calibri" panose="020F0502020204030204" pitchFamily="34" charset="0"/>
            </a:rPr>
            <a:t>B.Tech</a:t>
          </a: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., Chem. </a:t>
          </a:r>
          <a:r>
            <a:rPr lang="en-US" sz="1100" dirty="0" err="1" smtClean="0">
              <a:solidFill>
                <a:schemeClr val="tx1"/>
              </a:solidFill>
              <a:latin typeface="Calibri" panose="020F0502020204030204" pitchFamily="34" charset="0"/>
            </a:rPr>
            <a:t>Engg</a:t>
          </a: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DIRECTOR </a:t>
          </a:r>
          <a:endParaRPr lang="en-IN" sz="1200" b="1" dirty="0">
            <a:solidFill>
              <a:schemeClr val="tx1"/>
            </a:solidFill>
          </a:endParaRPr>
        </a:p>
      </dgm:t>
    </dgm:pt>
    <dgm:pt modelId="{7E42B5D6-813A-46E7-B972-4AA97DD8A6EE}" type="parTrans" cxnId="{CBBB0DAC-EC67-47FE-867B-0C284B848DC5}">
      <dgm:prSet/>
      <dgm:spPr/>
      <dgm:t>
        <a:bodyPr/>
        <a:lstStyle/>
        <a:p>
          <a:endParaRPr lang="en-IN"/>
        </a:p>
      </dgm:t>
    </dgm:pt>
    <dgm:pt modelId="{6E672CB0-C984-4071-B679-09FA7F40F0B5}" type="sibTrans" cxnId="{CBBB0DAC-EC67-47FE-867B-0C284B848DC5}">
      <dgm:prSet/>
      <dgm:spPr/>
      <dgm:t>
        <a:bodyPr/>
        <a:lstStyle/>
        <a:p>
          <a:endParaRPr lang="en-IN"/>
        </a:p>
      </dgm:t>
    </dgm:pt>
    <dgm:pt modelId="{40D1F863-5323-4297-81B8-0BCBBD9E7658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AE4E779C-F6E0-45F1-9BA1-F9691A92A451}" type="parTrans" cxnId="{CAA58FBD-C754-4B2C-990E-C672F17580EA}">
      <dgm:prSet/>
      <dgm:spPr/>
      <dgm:t>
        <a:bodyPr/>
        <a:lstStyle/>
        <a:p>
          <a:endParaRPr lang="en-IN"/>
        </a:p>
      </dgm:t>
    </dgm:pt>
    <dgm:pt modelId="{D6BC8FCB-F4B7-4CC5-ADB5-AC84F44E4763}" type="sibTrans" cxnId="{CAA58FBD-C754-4B2C-990E-C672F17580EA}">
      <dgm:prSet/>
      <dgm:spPr/>
      <dgm:t>
        <a:bodyPr/>
        <a:lstStyle/>
        <a:p>
          <a:endParaRPr lang="en-IN"/>
        </a:p>
      </dgm:t>
    </dgm:pt>
    <dgm:pt modelId="{83412CE3-0DE9-4E2A-BD40-04AD489D2A8C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IN" sz="1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2</a:t>
          </a:r>
          <a:endParaRPr lang="en-IN" sz="1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1A395EC-2FBA-445B-B635-C783FC83FABB}" type="sibTrans" cxnId="{E7250616-9FFB-46F3-AFC6-D5639C6962AB}">
      <dgm:prSet/>
      <dgm:spPr/>
      <dgm:t>
        <a:bodyPr/>
        <a:lstStyle/>
        <a:p>
          <a:endParaRPr lang="en-IN"/>
        </a:p>
      </dgm:t>
    </dgm:pt>
    <dgm:pt modelId="{B8E19E37-4D74-4244-98F5-B57D28403221}" type="parTrans" cxnId="{E7250616-9FFB-46F3-AFC6-D5639C6962AB}">
      <dgm:prSet/>
      <dgm:spPr/>
      <dgm:t>
        <a:bodyPr/>
        <a:lstStyle/>
        <a:p>
          <a:endParaRPr lang="en-IN"/>
        </a:p>
      </dgm:t>
    </dgm:pt>
    <dgm:pt modelId="{411E33C0-D33F-4223-A65E-5E1490DDDBF3}">
      <dgm:prSet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</a:rPr>
            <a:t>R. SARAVANAN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B.Sc., M.A., B.L.,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DIRECTOR </a:t>
          </a:r>
          <a:endParaRPr lang="en-IN" sz="1200" b="1" dirty="0">
            <a:solidFill>
              <a:schemeClr val="tx1"/>
            </a:solidFill>
          </a:endParaRPr>
        </a:p>
      </dgm:t>
    </dgm:pt>
    <dgm:pt modelId="{831C2E0C-3680-4553-B05F-A482FB1840D2}" type="parTrans" cxnId="{C09D9939-880E-4071-94B9-84076056B50C}">
      <dgm:prSet/>
      <dgm:spPr/>
      <dgm:t>
        <a:bodyPr/>
        <a:lstStyle/>
        <a:p>
          <a:endParaRPr lang="en-IN"/>
        </a:p>
      </dgm:t>
    </dgm:pt>
    <dgm:pt modelId="{7598A027-15B0-47DC-86F4-E740E8FCC7B4}" type="sibTrans" cxnId="{C09D9939-880E-4071-94B9-84076056B50C}">
      <dgm:prSet/>
      <dgm:spPr/>
      <dgm:t>
        <a:bodyPr/>
        <a:lstStyle/>
        <a:p>
          <a:endParaRPr lang="en-IN"/>
        </a:p>
      </dgm:t>
    </dgm:pt>
    <dgm:pt modelId="{49926C12-00DE-4166-8A94-0C70375F4556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IN" sz="1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1</a:t>
          </a:r>
          <a:endParaRPr lang="en-IN" sz="1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4E48E2A-8B61-44B4-9539-CCC6C4B58ECC}" type="sibTrans" cxnId="{37291224-C124-42DB-9C26-DAD755A14838}">
      <dgm:prSet/>
      <dgm:spPr/>
      <dgm:t>
        <a:bodyPr/>
        <a:lstStyle/>
        <a:p>
          <a:endParaRPr lang="en-IN"/>
        </a:p>
      </dgm:t>
    </dgm:pt>
    <dgm:pt modelId="{4DB795D1-79D8-4537-BCDE-935D35993B46}" type="parTrans" cxnId="{37291224-C124-42DB-9C26-DAD755A14838}">
      <dgm:prSet/>
      <dgm:spPr/>
      <dgm:t>
        <a:bodyPr/>
        <a:lstStyle/>
        <a:p>
          <a:endParaRPr lang="en-IN"/>
        </a:p>
      </dgm:t>
    </dgm:pt>
    <dgm:pt modelId="{9B5A1FE0-0748-484F-83DF-499E551BE246}">
      <dgm:prSet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</a:rPr>
            <a:t>K. NANDHAKUMAR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B.Sc., M.A., MBA PGDP&amp;C, PhD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MANAGING DIRECTOR</a:t>
          </a:r>
          <a:endParaRPr lang="en-IN" sz="1200" b="1" dirty="0">
            <a:solidFill>
              <a:schemeClr val="tx1"/>
            </a:solidFill>
          </a:endParaRPr>
        </a:p>
      </dgm:t>
    </dgm:pt>
    <dgm:pt modelId="{9CE4F9D4-8357-460F-8ED2-4B8122606FBF}" type="sibTrans" cxnId="{A6CCF0F4-081D-4195-82DE-858031CC6282}">
      <dgm:prSet/>
      <dgm:spPr/>
      <dgm:t>
        <a:bodyPr/>
        <a:lstStyle/>
        <a:p>
          <a:endParaRPr lang="en-IN"/>
        </a:p>
      </dgm:t>
    </dgm:pt>
    <dgm:pt modelId="{0D8EC169-B9CF-482F-B694-E4FD4AFA1C80}" type="parTrans" cxnId="{A6CCF0F4-081D-4195-82DE-858031CC6282}">
      <dgm:prSet/>
      <dgm:spPr/>
      <dgm:t>
        <a:bodyPr/>
        <a:lstStyle/>
        <a:p>
          <a:endParaRPr lang="en-IN"/>
        </a:p>
      </dgm:t>
    </dgm:pt>
    <dgm:pt modelId="{F4587C18-0350-453D-BE8B-89201C084FF7}" type="pres">
      <dgm:prSet presAssocID="{B951B9BF-F3C1-433E-8DDC-9EB66CAC5F2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5851EEAD-905A-4399-AC4C-C94511D05155}" type="pres">
      <dgm:prSet presAssocID="{49926C12-00DE-4166-8A94-0C70375F4556}" presName="posSpace" presStyleCnt="0"/>
      <dgm:spPr/>
    </dgm:pt>
    <dgm:pt modelId="{9E43430F-5DF5-4365-8D51-DD77D2B56537}" type="pres">
      <dgm:prSet presAssocID="{49926C12-00DE-4166-8A94-0C70375F4556}" presName="vertFlow" presStyleCnt="0"/>
      <dgm:spPr/>
    </dgm:pt>
    <dgm:pt modelId="{397A3321-9995-4250-B16C-19B9889D6333}" type="pres">
      <dgm:prSet presAssocID="{49926C12-00DE-4166-8A94-0C70375F4556}" presName="topSpace" presStyleCnt="0"/>
      <dgm:spPr/>
    </dgm:pt>
    <dgm:pt modelId="{3D66265F-A725-4C44-8E7D-0523DE7EB73C}" type="pres">
      <dgm:prSet presAssocID="{49926C12-00DE-4166-8A94-0C70375F4556}" presName="firstComp" presStyleCnt="0"/>
      <dgm:spPr/>
    </dgm:pt>
    <dgm:pt modelId="{339C0B0F-B4DE-4A2B-8252-713F9390E6C8}" type="pres">
      <dgm:prSet presAssocID="{49926C12-00DE-4166-8A94-0C70375F4556}" presName="firstChild" presStyleLbl="bgAccFollowNode1" presStyleIdx="0" presStyleCnt="3" custScaleX="159048" custScaleY="140073" custLinFactNeighborX="80062" custLinFactNeighborY="-12321"/>
      <dgm:spPr>
        <a:prstGeom prst="flowChartAlternateProcess">
          <a:avLst/>
        </a:prstGeom>
      </dgm:spPr>
      <dgm:t>
        <a:bodyPr/>
        <a:lstStyle/>
        <a:p>
          <a:endParaRPr lang="en-IN"/>
        </a:p>
      </dgm:t>
    </dgm:pt>
    <dgm:pt modelId="{AEE8C573-CF8D-4520-B88F-3E7D6E6CFB67}" type="pres">
      <dgm:prSet presAssocID="{49926C12-00DE-4166-8A94-0C70375F455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0E46A1-5779-4FA0-9E30-768086BFE410}" type="pres">
      <dgm:prSet presAssocID="{49926C12-00DE-4166-8A94-0C70375F4556}" presName="negSpace" presStyleCnt="0"/>
      <dgm:spPr/>
    </dgm:pt>
    <dgm:pt modelId="{224DE8A1-85D2-4B8F-BE38-B80DA5D87529}" type="pres">
      <dgm:prSet presAssocID="{49926C12-00DE-4166-8A94-0C70375F4556}" presName="circle" presStyleLbl="node1" presStyleIdx="0" presStyleCnt="3" custScaleX="303439" custScaleY="304728" custLinFactX="200000" custLinFactY="-100000" custLinFactNeighborX="265215" custLinFactNeighborY="-154134"/>
      <dgm:spPr/>
      <dgm:t>
        <a:bodyPr/>
        <a:lstStyle/>
        <a:p>
          <a:endParaRPr lang="en-IN"/>
        </a:p>
      </dgm:t>
    </dgm:pt>
    <dgm:pt modelId="{8643E710-6F7A-4E58-AC65-84A14A0611BE}" type="pres">
      <dgm:prSet presAssocID="{64E48E2A-8B61-44B4-9539-CCC6C4B58ECC}" presName="transSpace" presStyleCnt="0"/>
      <dgm:spPr/>
    </dgm:pt>
    <dgm:pt modelId="{DA204386-0E3D-42A4-86A0-F6B789E8D311}" type="pres">
      <dgm:prSet presAssocID="{83412CE3-0DE9-4E2A-BD40-04AD489D2A8C}" presName="posSpace" presStyleCnt="0"/>
      <dgm:spPr/>
    </dgm:pt>
    <dgm:pt modelId="{6500B06F-DE49-473E-B9DA-E32D1C77620C}" type="pres">
      <dgm:prSet presAssocID="{83412CE3-0DE9-4E2A-BD40-04AD489D2A8C}" presName="vertFlow" presStyleCnt="0"/>
      <dgm:spPr/>
    </dgm:pt>
    <dgm:pt modelId="{1486D6C5-1B75-4706-A89A-4F764302CBC9}" type="pres">
      <dgm:prSet presAssocID="{83412CE3-0DE9-4E2A-BD40-04AD489D2A8C}" presName="topSpace" presStyleCnt="0"/>
      <dgm:spPr/>
    </dgm:pt>
    <dgm:pt modelId="{C8F0A3A5-2DE4-48B7-A2E5-7257918B949E}" type="pres">
      <dgm:prSet presAssocID="{83412CE3-0DE9-4E2A-BD40-04AD489D2A8C}" presName="firstComp" presStyleCnt="0"/>
      <dgm:spPr/>
    </dgm:pt>
    <dgm:pt modelId="{0C2D6962-AF15-4D33-BBAE-42E40B98BD7B}" type="pres">
      <dgm:prSet presAssocID="{83412CE3-0DE9-4E2A-BD40-04AD489D2A8C}" presName="firstChild" presStyleLbl="bgAccFollowNode1" presStyleIdx="1" presStyleCnt="3" custScaleX="173842" custScaleY="138190" custLinFactNeighborX="-2658" custLinFactNeighborY="-8868"/>
      <dgm:spPr>
        <a:prstGeom prst="flowChartAlternateProcess">
          <a:avLst/>
        </a:prstGeom>
      </dgm:spPr>
      <dgm:t>
        <a:bodyPr/>
        <a:lstStyle/>
        <a:p>
          <a:endParaRPr lang="en-IN"/>
        </a:p>
      </dgm:t>
    </dgm:pt>
    <dgm:pt modelId="{21ACA13E-4261-430B-A078-609D87B99D83}" type="pres">
      <dgm:prSet presAssocID="{83412CE3-0DE9-4E2A-BD40-04AD489D2A8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3EA799-37C6-4983-957B-F4FED7E10480}" type="pres">
      <dgm:prSet presAssocID="{83412CE3-0DE9-4E2A-BD40-04AD489D2A8C}" presName="negSpace" presStyleCnt="0"/>
      <dgm:spPr/>
    </dgm:pt>
    <dgm:pt modelId="{4897A98A-B49B-494E-BFAE-CC004A33F29C}" type="pres">
      <dgm:prSet presAssocID="{83412CE3-0DE9-4E2A-BD40-04AD489D2A8C}" presName="circle" presStyleLbl="node1" presStyleIdx="1" presStyleCnt="3" custScaleX="314221" custScaleY="276201" custLinFactX="-222403" custLinFactY="-100000" custLinFactNeighborX="-300000" custLinFactNeighborY="-154134"/>
      <dgm:spPr/>
      <dgm:t>
        <a:bodyPr/>
        <a:lstStyle/>
        <a:p>
          <a:endParaRPr lang="en-IN"/>
        </a:p>
      </dgm:t>
    </dgm:pt>
    <dgm:pt modelId="{043EA7E1-53FD-4247-AFD3-99BABA1FDAC3}" type="pres">
      <dgm:prSet presAssocID="{21A395EC-2FBA-445B-B635-C783FC83FABB}" presName="transSpace" presStyleCnt="0"/>
      <dgm:spPr/>
    </dgm:pt>
    <dgm:pt modelId="{750AEA64-BED1-4A1D-B36E-07F76E8F6446}" type="pres">
      <dgm:prSet presAssocID="{40D1F863-5323-4297-81B8-0BCBBD9E7658}" presName="posSpace" presStyleCnt="0"/>
      <dgm:spPr/>
    </dgm:pt>
    <dgm:pt modelId="{4257AE02-1AC9-46DD-80AB-B35E5DC7FD03}" type="pres">
      <dgm:prSet presAssocID="{40D1F863-5323-4297-81B8-0BCBBD9E7658}" presName="vertFlow" presStyleCnt="0"/>
      <dgm:spPr/>
    </dgm:pt>
    <dgm:pt modelId="{32B6875E-574A-466E-A15A-A4B927A65725}" type="pres">
      <dgm:prSet presAssocID="{40D1F863-5323-4297-81B8-0BCBBD9E7658}" presName="topSpace" presStyleCnt="0"/>
      <dgm:spPr/>
    </dgm:pt>
    <dgm:pt modelId="{A2B4E236-3531-4B9E-8E38-ECC6C0389F91}" type="pres">
      <dgm:prSet presAssocID="{40D1F863-5323-4297-81B8-0BCBBD9E7658}" presName="firstComp" presStyleCnt="0"/>
      <dgm:spPr/>
    </dgm:pt>
    <dgm:pt modelId="{CD1DFDDF-17CD-4220-951B-422E68113917}" type="pres">
      <dgm:prSet presAssocID="{40D1F863-5323-4297-81B8-0BCBBD9E7658}" presName="firstChild" presStyleLbl="bgAccFollowNode1" presStyleIdx="2" presStyleCnt="3" custScaleX="153450" custScaleY="135418" custLinFactNeighborX="-85788" custLinFactNeighborY="-8868"/>
      <dgm:spPr>
        <a:prstGeom prst="flowChartAlternateProcess">
          <a:avLst/>
        </a:prstGeom>
      </dgm:spPr>
      <dgm:t>
        <a:bodyPr/>
        <a:lstStyle/>
        <a:p>
          <a:endParaRPr lang="en-IN"/>
        </a:p>
      </dgm:t>
    </dgm:pt>
    <dgm:pt modelId="{9E65891E-28F6-4BF6-88A7-2D2CDA779223}" type="pres">
      <dgm:prSet presAssocID="{40D1F863-5323-4297-81B8-0BCBBD9E765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CC0913-AD85-4DAB-B60B-E5F1F5B935C0}" type="pres">
      <dgm:prSet presAssocID="{40D1F863-5323-4297-81B8-0BCBBD9E7658}" presName="negSpace" presStyleCnt="0"/>
      <dgm:spPr/>
    </dgm:pt>
    <dgm:pt modelId="{ED50C4B5-1947-4F96-9013-21D82C32A3A4}" type="pres">
      <dgm:prSet presAssocID="{40D1F863-5323-4297-81B8-0BCBBD9E7658}" presName="circle" presStyleLbl="node1" presStyleIdx="2" presStyleCnt="3" custScaleX="300434" custScaleY="276201" custLinFactX="-77312" custLinFactY="-100000" custLinFactNeighborX="-100000" custLinFactNeighborY="-154134"/>
      <dgm:spPr/>
      <dgm:t>
        <a:bodyPr/>
        <a:lstStyle/>
        <a:p>
          <a:endParaRPr lang="en-IN"/>
        </a:p>
      </dgm:t>
    </dgm:pt>
  </dgm:ptLst>
  <dgm:cxnLst>
    <dgm:cxn modelId="{62F6B68B-872C-4F57-93C7-04E05FF0B242}" type="presOf" srcId="{9B5A1FE0-0748-484F-83DF-499E551BE246}" destId="{0C2D6962-AF15-4D33-BBAE-42E40B98BD7B}" srcOrd="0" destOrd="0" presId="urn:microsoft.com/office/officeart/2005/8/layout/hList9"/>
    <dgm:cxn modelId="{97F059F7-C551-4D17-9190-66C5D5D60463}" type="presOf" srcId="{40D1F863-5323-4297-81B8-0BCBBD9E7658}" destId="{ED50C4B5-1947-4F96-9013-21D82C32A3A4}" srcOrd="0" destOrd="0" presId="urn:microsoft.com/office/officeart/2005/8/layout/hList9"/>
    <dgm:cxn modelId="{2001807A-353D-4327-870D-5D77BE134CCD}" type="presOf" srcId="{411E33C0-D33F-4223-A65E-5E1490DDDBF3}" destId="{CD1DFDDF-17CD-4220-951B-422E68113917}" srcOrd="0" destOrd="0" presId="urn:microsoft.com/office/officeart/2005/8/layout/hList9"/>
    <dgm:cxn modelId="{187D1D2A-AD09-4C42-86E2-CC0B148DC392}" type="presOf" srcId="{411E33C0-D33F-4223-A65E-5E1490DDDBF3}" destId="{9E65891E-28F6-4BF6-88A7-2D2CDA779223}" srcOrd="1" destOrd="0" presId="urn:microsoft.com/office/officeart/2005/8/layout/hList9"/>
    <dgm:cxn modelId="{7E134EC6-CFAB-4419-9BD5-12B56732F56E}" type="presOf" srcId="{4C93FF08-E3AD-416B-912C-90A4B5A3C615}" destId="{AEE8C573-CF8D-4520-B88F-3E7D6E6CFB67}" srcOrd="1" destOrd="0" presId="urn:microsoft.com/office/officeart/2005/8/layout/hList9"/>
    <dgm:cxn modelId="{E7250616-9FFB-46F3-AFC6-D5639C6962AB}" srcId="{B951B9BF-F3C1-433E-8DDC-9EB66CAC5F21}" destId="{83412CE3-0DE9-4E2A-BD40-04AD489D2A8C}" srcOrd="1" destOrd="0" parTransId="{B8E19E37-4D74-4244-98F5-B57D28403221}" sibTransId="{21A395EC-2FBA-445B-B635-C783FC83FABB}"/>
    <dgm:cxn modelId="{1C85546C-4447-4A48-BB50-0B392FE8271B}" type="presOf" srcId="{83412CE3-0DE9-4E2A-BD40-04AD489D2A8C}" destId="{4897A98A-B49B-494E-BFAE-CC004A33F29C}" srcOrd="0" destOrd="0" presId="urn:microsoft.com/office/officeart/2005/8/layout/hList9"/>
    <dgm:cxn modelId="{2D797C6B-6DFF-41A8-BF4B-2A8118AE447F}" type="presOf" srcId="{9B5A1FE0-0748-484F-83DF-499E551BE246}" destId="{21ACA13E-4261-430B-A078-609D87B99D83}" srcOrd="1" destOrd="0" presId="urn:microsoft.com/office/officeart/2005/8/layout/hList9"/>
    <dgm:cxn modelId="{F6D6A2D0-2175-448D-8684-1A4DEC1A1C0A}" type="presOf" srcId="{49926C12-00DE-4166-8A94-0C70375F4556}" destId="{224DE8A1-85D2-4B8F-BE38-B80DA5D87529}" srcOrd="0" destOrd="0" presId="urn:microsoft.com/office/officeart/2005/8/layout/hList9"/>
    <dgm:cxn modelId="{C09D9939-880E-4071-94B9-84076056B50C}" srcId="{40D1F863-5323-4297-81B8-0BCBBD9E7658}" destId="{411E33C0-D33F-4223-A65E-5E1490DDDBF3}" srcOrd="0" destOrd="0" parTransId="{831C2E0C-3680-4553-B05F-A482FB1840D2}" sibTransId="{7598A027-15B0-47DC-86F4-E740E8FCC7B4}"/>
    <dgm:cxn modelId="{CBBB0DAC-EC67-47FE-867B-0C284B848DC5}" srcId="{49926C12-00DE-4166-8A94-0C70375F4556}" destId="{4C93FF08-E3AD-416B-912C-90A4B5A3C615}" srcOrd="0" destOrd="0" parTransId="{7E42B5D6-813A-46E7-B972-4AA97DD8A6EE}" sibTransId="{6E672CB0-C984-4071-B679-09FA7F40F0B5}"/>
    <dgm:cxn modelId="{F880FD2A-AA01-4151-B5DA-63DD6C750C81}" type="presOf" srcId="{4C93FF08-E3AD-416B-912C-90A4B5A3C615}" destId="{339C0B0F-B4DE-4A2B-8252-713F9390E6C8}" srcOrd="0" destOrd="0" presId="urn:microsoft.com/office/officeart/2005/8/layout/hList9"/>
    <dgm:cxn modelId="{4D2E134B-63AB-4F12-8C53-AB3DB8A0563F}" type="presOf" srcId="{B951B9BF-F3C1-433E-8DDC-9EB66CAC5F21}" destId="{F4587C18-0350-453D-BE8B-89201C084FF7}" srcOrd="0" destOrd="0" presId="urn:microsoft.com/office/officeart/2005/8/layout/hList9"/>
    <dgm:cxn modelId="{37291224-C124-42DB-9C26-DAD755A14838}" srcId="{B951B9BF-F3C1-433E-8DDC-9EB66CAC5F21}" destId="{49926C12-00DE-4166-8A94-0C70375F4556}" srcOrd="0" destOrd="0" parTransId="{4DB795D1-79D8-4537-BCDE-935D35993B46}" sibTransId="{64E48E2A-8B61-44B4-9539-CCC6C4B58ECC}"/>
    <dgm:cxn modelId="{CAA58FBD-C754-4B2C-990E-C672F17580EA}" srcId="{B951B9BF-F3C1-433E-8DDC-9EB66CAC5F21}" destId="{40D1F863-5323-4297-81B8-0BCBBD9E7658}" srcOrd="2" destOrd="0" parTransId="{AE4E779C-F6E0-45F1-9BA1-F9691A92A451}" sibTransId="{D6BC8FCB-F4B7-4CC5-ADB5-AC84F44E4763}"/>
    <dgm:cxn modelId="{A6CCF0F4-081D-4195-82DE-858031CC6282}" srcId="{83412CE3-0DE9-4E2A-BD40-04AD489D2A8C}" destId="{9B5A1FE0-0748-484F-83DF-499E551BE246}" srcOrd="0" destOrd="0" parTransId="{0D8EC169-B9CF-482F-B694-E4FD4AFA1C80}" sibTransId="{9CE4F9D4-8357-460F-8ED2-4B8122606FBF}"/>
    <dgm:cxn modelId="{AA3EB8A9-4E89-483A-B5BD-5D959F15913D}" type="presParOf" srcId="{F4587C18-0350-453D-BE8B-89201C084FF7}" destId="{5851EEAD-905A-4399-AC4C-C94511D05155}" srcOrd="0" destOrd="0" presId="urn:microsoft.com/office/officeart/2005/8/layout/hList9"/>
    <dgm:cxn modelId="{1C591A06-D315-4409-8CA2-AAAB004CD869}" type="presParOf" srcId="{F4587C18-0350-453D-BE8B-89201C084FF7}" destId="{9E43430F-5DF5-4365-8D51-DD77D2B56537}" srcOrd="1" destOrd="0" presId="urn:microsoft.com/office/officeart/2005/8/layout/hList9"/>
    <dgm:cxn modelId="{A29B7595-697C-4D7C-A05E-8C87B8BC4B0A}" type="presParOf" srcId="{9E43430F-5DF5-4365-8D51-DD77D2B56537}" destId="{397A3321-9995-4250-B16C-19B9889D6333}" srcOrd="0" destOrd="0" presId="urn:microsoft.com/office/officeart/2005/8/layout/hList9"/>
    <dgm:cxn modelId="{5222FB18-9C7A-4CEA-A7C9-4D9753438737}" type="presParOf" srcId="{9E43430F-5DF5-4365-8D51-DD77D2B56537}" destId="{3D66265F-A725-4C44-8E7D-0523DE7EB73C}" srcOrd="1" destOrd="0" presId="urn:microsoft.com/office/officeart/2005/8/layout/hList9"/>
    <dgm:cxn modelId="{5435C7BF-8972-4E96-9A63-72A4C8234E14}" type="presParOf" srcId="{3D66265F-A725-4C44-8E7D-0523DE7EB73C}" destId="{339C0B0F-B4DE-4A2B-8252-713F9390E6C8}" srcOrd="0" destOrd="0" presId="urn:microsoft.com/office/officeart/2005/8/layout/hList9"/>
    <dgm:cxn modelId="{1C526E8D-34DC-4E03-A648-07360471DE6E}" type="presParOf" srcId="{3D66265F-A725-4C44-8E7D-0523DE7EB73C}" destId="{AEE8C573-CF8D-4520-B88F-3E7D6E6CFB67}" srcOrd="1" destOrd="0" presId="urn:microsoft.com/office/officeart/2005/8/layout/hList9"/>
    <dgm:cxn modelId="{313FF2E2-0413-4DFD-B572-9E3986D18645}" type="presParOf" srcId="{F4587C18-0350-453D-BE8B-89201C084FF7}" destId="{470E46A1-5779-4FA0-9E30-768086BFE410}" srcOrd="2" destOrd="0" presId="urn:microsoft.com/office/officeart/2005/8/layout/hList9"/>
    <dgm:cxn modelId="{C6871ACC-CFF0-4B0B-AE2E-B7ACC2A057A5}" type="presParOf" srcId="{F4587C18-0350-453D-BE8B-89201C084FF7}" destId="{224DE8A1-85D2-4B8F-BE38-B80DA5D87529}" srcOrd="3" destOrd="0" presId="urn:microsoft.com/office/officeart/2005/8/layout/hList9"/>
    <dgm:cxn modelId="{750BE1C5-9408-4717-A802-421FA32ECD74}" type="presParOf" srcId="{F4587C18-0350-453D-BE8B-89201C084FF7}" destId="{8643E710-6F7A-4E58-AC65-84A14A0611BE}" srcOrd="4" destOrd="0" presId="urn:microsoft.com/office/officeart/2005/8/layout/hList9"/>
    <dgm:cxn modelId="{1EDE71B3-257A-4AEC-8C5E-F61DD463D8CD}" type="presParOf" srcId="{F4587C18-0350-453D-BE8B-89201C084FF7}" destId="{DA204386-0E3D-42A4-86A0-F6B789E8D311}" srcOrd="5" destOrd="0" presId="urn:microsoft.com/office/officeart/2005/8/layout/hList9"/>
    <dgm:cxn modelId="{7184C245-B6E0-4060-860B-FCD161DE165E}" type="presParOf" srcId="{F4587C18-0350-453D-BE8B-89201C084FF7}" destId="{6500B06F-DE49-473E-B9DA-E32D1C77620C}" srcOrd="6" destOrd="0" presId="urn:microsoft.com/office/officeart/2005/8/layout/hList9"/>
    <dgm:cxn modelId="{2C872AC0-5485-4AE5-8F8C-5BA5BE1A1AB3}" type="presParOf" srcId="{6500B06F-DE49-473E-B9DA-E32D1C77620C}" destId="{1486D6C5-1B75-4706-A89A-4F764302CBC9}" srcOrd="0" destOrd="0" presId="urn:microsoft.com/office/officeart/2005/8/layout/hList9"/>
    <dgm:cxn modelId="{C1B687F0-726C-48B8-88DE-170840C25DEA}" type="presParOf" srcId="{6500B06F-DE49-473E-B9DA-E32D1C77620C}" destId="{C8F0A3A5-2DE4-48B7-A2E5-7257918B949E}" srcOrd="1" destOrd="0" presId="urn:microsoft.com/office/officeart/2005/8/layout/hList9"/>
    <dgm:cxn modelId="{9796F3F2-E5C1-4054-B676-C73D89A16278}" type="presParOf" srcId="{C8F0A3A5-2DE4-48B7-A2E5-7257918B949E}" destId="{0C2D6962-AF15-4D33-BBAE-42E40B98BD7B}" srcOrd="0" destOrd="0" presId="urn:microsoft.com/office/officeart/2005/8/layout/hList9"/>
    <dgm:cxn modelId="{0A2F3D73-327E-48B0-80D4-2361B48FE4F9}" type="presParOf" srcId="{C8F0A3A5-2DE4-48B7-A2E5-7257918B949E}" destId="{21ACA13E-4261-430B-A078-609D87B99D83}" srcOrd="1" destOrd="0" presId="urn:microsoft.com/office/officeart/2005/8/layout/hList9"/>
    <dgm:cxn modelId="{9E3147B7-A38E-4997-ACEC-CE4C024E9533}" type="presParOf" srcId="{F4587C18-0350-453D-BE8B-89201C084FF7}" destId="{F13EA799-37C6-4983-957B-F4FED7E10480}" srcOrd="7" destOrd="0" presId="urn:microsoft.com/office/officeart/2005/8/layout/hList9"/>
    <dgm:cxn modelId="{36BFB1C9-AFB2-4B50-8A6D-EEF0EF3026EB}" type="presParOf" srcId="{F4587C18-0350-453D-BE8B-89201C084FF7}" destId="{4897A98A-B49B-494E-BFAE-CC004A33F29C}" srcOrd="8" destOrd="0" presId="urn:microsoft.com/office/officeart/2005/8/layout/hList9"/>
    <dgm:cxn modelId="{8E42815A-0122-4744-BB5C-50A3B3CA8340}" type="presParOf" srcId="{F4587C18-0350-453D-BE8B-89201C084FF7}" destId="{043EA7E1-53FD-4247-AFD3-99BABA1FDAC3}" srcOrd="9" destOrd="0" presId="urn:microsoft.com/office/officeart/2005/8/layout/hList9"/>
    <dgm:cxn modelId="{FF291FF8-8691-45E7-B6C5-51CBAEA1B023}" type="presParOf" srcId="{F4587C18-0350-453D-BE8B-89201C084FF7}" destId="{750AEA64-BED1-4A1D-B36E-07F76E8F6446}" srcOrd="10" destOrd="0" presId="urn:microsoft.com/office/officeart/2005/8/layout/hList9"/>
    <dgm:cxn modelId="{1AF77460-537C-4B59-821D-7DA436F10D53}" type="presParOf" srcId="{F4587C18-0350-453D-BE8B-89201C084FF7}" destId="{4257AE02-1AC9-46DD-80AB-B35E5DC7FD03}" srcOrd="11" destOrd="0" presId="urn:microsoft.com/office/officeart/2005/8/layout/hList9"/>
    <dgm:cxn modelId="{0E4CCD06-3819-44B8-914A-A57A5DBAAE0E}" type="presParOf" srcId="{4257AE02-1AC9-46DD-80AB-B35E5DC7FD03}" destId="{32B6875E-574A-466E-A15A-A4B927A65725}" srcOrd="0" destOrd="0" presId="urn:microsoft.com/office/officeart/2005/8/layout/hList9"/>
    <dgm:cxn modelId="{6D5A13BA-F164-4D0A-8115-F614CD0F1555}" type="presParOf" srcId="{4257AE02-1AC9-46DD-80AB-B35E5DC7FD03}" destId="{A2B4E236-3531-4B9E-8E38-ECC6C0389F91}" srcOrd="1" destOrd="0" presId="urn:microsoft.com/office/officeart/2005/8/layout/hList9"/>
    <dgm:cxn modelId="{ED930751-525D-4E0D-99D3-D7A6727308D1}" type="presParOf" srcId="{A2B4E236-3531-4B9E-8E38-ECC6C0389F91}" destId="{CD1DFDDF-17CD-4220-951B-422E68113917}" srcOrd="0" destOrd="0" presId="urn:microsoft.com/office/officeart/2005/8/layout/hList9"/>
    <dgm:cxn modelId="{8BB47FC2-0B23-4F24-8F4E-923A781E71B5}" type="presParOf" srcId="{A2B4E236-3531-4B9E-8E38-ECC6C0389F91}" destId="{9E65891E-28F6-4BF6-88A7-2D2CDA779223}" srcOrd="1" destOrd="0" presId="urn:microsoft.com/office/officeart/2005/8/layout/hList9"/>
    <dgm:cxn modelId="{A0C12EC3-A785-41C6-9972-BDB1A8CFA737}" type="presParOf" srcId="{F4587C18-0350-453D-BE8B-89201C084FF7}" destId="{D9CC0913-AD85-4DAB-B60B-E5F1F5B935C0}" srcOrd="12" destOrd="0" presId="urn:microsoft.com/office/officeart/2005/8/layout/hList9"/>
    <dgm:cxn modelId="{F0A1C0D0-109E-4B05-B4F3-0D0761BD9990}" type="presParOf" srcId="{F4587C18-0350-453D-BE8B-89201C084FF7}" destId="{ED50C4B5-1947-4F96-9013-21D82C32A3A4}" srcOrd="13" destOrd="0" presId="urn:microsoft.com/office/officeart/2005/8/layout/hList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AF024A-0728-4B5A-A024-84EADC1E9892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9D6474A-4E3C-400F-A94C-E16EE703D6CF}">
      <dgm:prSet phldrT="[Text]"/>
      <dgm:spPr>
        <a:solidFill>
          <a:schemeClr val="tx1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b="1" dirty="0" smtClean="0">
              <a:solidFill>
                <a:schemeClr val="bg1"/>
              </a:solidFill>
              <a:latin typeface="Arial Black" panose="020B0A04020102020204" pitchFamily="34" charset="0"/>
            </a:rPr>
            <a:t>SECUERO</a:t>
          </a:r>
          <a:endParaRPr lang="en-IN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771628F0-4A56-484F-B869-E1A0E15D3F85}" type="parTrans" cxnId="{89B53E68-0B55-44B3-8B08-FE230ADC2FC8}">
      <dgm:prSet/>
      <dgm:spPr/>
      <dgm:t>
        <a:bodyPr/>
        <a:lstStyle/>
        <a:p>
          <a:endParaRPr lang="en-IN"/>
        </a:p>
      </dgm:t>
    </dgm:pt>
    <dgm:pt modelId="{3F71D469-DF3A-4D4C-AEC1-8D1E5D063098}" type="sibTrans" cxnId="{89B53E68-0B55-44B3-8B08-FE230ADC2FC8}">
      <dgm:prSet/>
      <dgm:spPr/>
      <dgm:t>
        <a:bodyPr/>
        <a:lstStyle/>
        <a:p>
          <a:endParaRPr lang="en-IN"/>
        </a:p>
      </dgm:t>
    </dgm:pt>
    <dgm:pt modelId="{A4CD4285-731C-48E3-A982-69E361E09D75}">
      <dgm:prSet phldrT="[Text]" custT="1"/>
      <dgm:spPr>
        <a:solidFill>
          <a:schemeClr val="tx1"/>
        </a:solidFill>
      </dgm:spPr>
      <dgm:t>
        <a:bodyPr/>
        <a:lstStyle/>
        <a:p>
          <a:r>
            <a:rPr lang="en-IN" sz="2000" b="1" dirty="0" smtClean="0"/>
            <a:t>ELITE GUARD</a:t>
          </a:r>
          <a:endParaRPr lang="en-IN" sz="2000" b="1" dirty="0"/>
        </a:p>
      </dgm:t>
    </dgm:pt>
    <dgm:pt modelId="{464A3784-6A8A-4819-9723-BDF05D868DFE}" type="parTrans" cxnId="{18E005B3-E8BB-4B93-A70E-961282138980}">
      <dgm:prSet/>
      <dgm:spPr/>
      <dgm:t>
        <a:bodyPr/>
        <a:lstStyle/>
        <a:p>
          <a:endParaRPr lang="en-IN"/>
        </a:p>
      </dgm:t>
    </dgm:pt>
    <dgm:pt modelId="{39DE6FAA-04E3-4DAE-B1EB-577C95F70FF5}" type="sibTrans" cxnId="{18E005B3-E8BB-4B93-A70E-961282138980}">
      <dgm:prSet/>
      <dgm:spPr/>
      <dgm:t>
        <a:bodyPr/>
        <a:lstStyle/>
        <a:p>
          <a:endParaRPr lang="en-IN"/>
        </a:p>
      </dgm:t>
    </dgm:pt>
    <dgm:pt modelId="{0B10E75F-10B5-4D95-BB8D-96F20791BB7F}">
      <dgm:prSet phldrT="[Text]" custT="1"/>
      <dgm:spPr>
        <a:solidFill>
          <a:schemeClr val="tx1"/>
        </a:solidFill>
      </dgm:spPr>
      <dgm:t>
        <a:bodyPr/>
        <a:lstStyle/>
        <a:p>
          <a:r>
            <a:rPr lang="en-IN" sz="2000" b="1" dirty="0" smtClean="0"/>
            <a:t>ARMED GUARD</a:t>
          </a:r>
          <a:endParaRPr lang="en-IN" sz="2000" b="1" dirty="0"/>
        </a:p>
      </dgm:t>
    </dgm:pt>
    <dgm:pt modelId="{FF69B306-3823-4064-94AF-4027AD02BA86}" type="parTrans" cxnId="{456D14AF-41A4-47A9-ADD5-4B8B03C958C8}">
      <dgm:prSet/>
      <dgm:spPr/>
      <dgm:t>
        <a:bodyPr/>
        <a:lstStyle/>
        <a:p>
          <a:endParaRPr lang="en-IN"/>
        </a:p>
      </dgm:t>
    </dgm:pt>
    <dgm:pt modelId="{BD4AAEAD-1CCA-4917-8A84-D085B22DD494}" type="sibTrans" cxnId="{456D14AF-41A4-47A9-ADD5-4B8B03C958C8}">
      <dgm:prSet/>
      <dgm:spPr/>
      <dgm:t>
        <a:bodyPr/>
        <a:lstStyle/>
        <a:p>
          <a:endParaRPr lang="en-IN"/>
        </a:p>
      </dgm:t>
    </dgm:pt>
    <dgm:pt modelId="{AC61A019-D4A1-404B-B5F6-D93DD0BB4D84}">
      <dgm:prSet phldrT="[Text]"/>
      <dgm:spPr>
        <a:solidFill>
          <a:schemeClr val="tx1"/>
        </a:solidFill>
      </dgm:spPr>
      <dgm:t>
        <a:bodyPr/>
        <a:lstStyle/>
        <a:p>
          <a:r>
            <a:rPr lang="en-IN" b="1" dirty="0" smtClean="0"/>
            <a:t>BGV</a:t>
          </a:r>
          <a:endParaRPr lang="en-IN" b="1" dirty="0"/>
        </a:p>
      </dgm:t>
    </dgm:pt>
    <dgm:pt modelId="{2E90192D-A68F-4958-AA08-209428357903}" type="parTrans" cxnId="{6163B5E1-125C-488D-8F16-008017AFAA9A}">
      <dgm:prSet/>
      <dgm:spPr/>
      <dgm:t>
        <a:bodyPr/>
        <a:lstStyle/>
        <a:p>
          <a:endParaRPr lang="en-IN"/>
        </a:p>
      </dgm:t>
    </dgm:pt>
    <dgm:pt modelId="{04C834CA-B673-4CED-ACA8-7268BD63668B}" type="sibTrans" cxnId="{6163B5E1-125C-488D-8F16-008017AFAA9A}">
      <dgm:prSet/>
      <dgm:spPr/>
      <dgm:t>
        <a:bodyPr/>
        <a:lstStyle/>
        <a:p>
          <a:endParaRPr lang="en-IN"/>
        </a:p>
      </dgm:t>
    </dgm:pt>
    <dgm:pt modelId="{64659D5B-EF4C-4085-9255-651DC9968E54}">
      <dgm:prSet phldrT="[Text]" custT="1"/>
      <dgm:spPr>
        <a:solidFill>
          <a:schemeClr val="tx1"/>
        </a:solidFill>
      </dgm:spPr>
      <dgm:t>
        <a:bodyPr/>
        <a:lstStyle/>
        <a:p>
          <a:pPr algn="r"/>
          <a:r>
            <a:rPr lang="en-IN" sz="2000" b="1" dirty="0" smtClean="0"/>
            <a:t>BODYGUARDS</a:t>
          </a:r>
          <a:endParaRPr lang="en-IN" sz="2000" b="1" dirty="0"/>
        </a:p>
      </dgm:t>
    </dgm:pt>
    <dgm:pt modelId="{398696D8-C1FE-4DE8-9D64-C523F38035C5}" type="sibTrans" cxnId="{EB1DC6E0-04E3-499C-A882-07E78308FE36}">
      <dgm:prSet/>
      <dgm:spPr/>
      <dgm:t>
        <a:bodyPr/>
        <a:lstStyle/>
        <a:p>
          <a:endParaRPr lang="en-IN"/>
        </a:p>
      </dgm:t>
    </dgm:pt>
    <dgm:pt modelId="{EB9D485B-9600-4B37-A935-7F2C38A395A5}" type="parTrans" cxnId="{EB1DC6E0-04E3-499C-A882-07E78308FE36}">
      <dgm:prSet/>
      <dgm:spPr/>
      <dgm:t>
        <a:bodyPr/>
        <a:lstStyle/>
        <a:p>
          <a:endParaRPr lang="en-IN"/>
        </a:p>
      </dgm:t>
    </dgm:pt>
    <dgm:pt modelId="{6201A526-5EEC-4D75-93A7-9B367D68C675}" type="pres">
      <dgm:prSet presAssocID="{19AF024A-0728-4B5A-A024-84EADC1E98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DDDEB281-B51E-4EFC-9CF0-7D706552A687}" type="pres">
      <dgm:prSet presAssocID="{29D6474A-4E3C-400F-A94C-E16EE703D6CF}" presName="singleCycle" presStyleCnt="0"/>
      <dgm:spPr/>
    </dgm:pt>
    <dgm:pt modelId="{C8E9061B-CF06-4C3D-A980-6FC44C26518B}" type="pres">
      <dgm:prSet presAssocID="{29D6474A-4E3C-400F-A94C-E16EE703D6CF}" presName="singleCenter" presStyleLbl="node1" presStyleIdx="0" presStyleCnt="5" custScaleX="295539" custScaleY="139785" custLinFactNeighborX="37695">
        <dgm:presLayoutVars>
          <dgm:chMax val="7"/>
          <dgm:chPref val="7"/>
        </dgm:presLayoutVars>
      </dgm:prSet>
      <dgm:spPr/>
      <dgm:t>
        <a:bodyPr/>
        <a:lstStyle/>
        <a:p>
          <a:endParaRPr lang="en-IN"/>
        </a:p>
      </dgm:t>
    </dgm:pt>
    <dgm:pt modelId="{F8741B4A-0E3D-44FE-802D-DA716664BC36}" type="pres">
      <dgm:prSet presAssocID="{464A3784-6A8A-4819-9723-BDF05D868DFE}" presName="Name56" presStyleLbl="parChTrans1D2" presStyleIdx="0" presStyleCnt="4"/>
      <dgm:spPr/>
      <dgm:t>
        <a:bodyPr/>
        <a:lstStyle/>
        <a:p>
          <a:endParaRPr lang="en-IN"/>
        </a:p>
      </dgm:t>
    </dgm:pt>
    <dgm:pt modelId="{7D2E19BB-5358-4636-98FC-10A5D3A12E17}" type="pres">
      <dgm:prSet presAssocID="{A4CD4285-731C-48E3-A982-69E361E09D75}" presName="text0" presStyleLbl="node1" presStyleIdx="1" presStyleCnt="5" custScaleX="379770" custScaleY="102120" custRadScaleRad="117439" custRadScaleInc="8875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E3E84E-6A10-4E05-A0AC-6D9E0F75CEA3}" type="pres">
      <dgm:prSet presAssocID="{FF69B306-3823-4064-94AF-4027AD02BA86}" presName="Name56" presStyleLbl="parChTrans1D2" presStyleIdx="1" presStyleCnt="4"/>
      <dgm:spPr/>
      <dgm:t>
        <a:bodyPr/>
        <a:lstStyle/>
        <a:p>
          <a:endParaRPr lang="en-IN"/>
        </a:p>
      </dgm:t>
    </dgm:pt>
    <dgm:pt modelId="{8EEE957B-185F-41F5-B907-7E2FB852FB67}" type="pres">
      <dgm:prSet presAssocID="{0B10E75F-10B5-4D95-BB8D-96F20791BB7F}" presName="text0" presStyleLbl="node1" presStyleIdx="2" presStyleCnt="5" custScaleX="354624" custScaleY="101720" custRadScaleRad="308409" custRadScaleInc="-5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3C6A1C-21CC-4EB4-A5CE-4A8539CA9FDA}" type="pres">
      <dgm:prSet presAssocID="{2E90192D-A68F-4958-AA08-209428357903}" presName="Name56" presStyleLbl="parChTrans1D2" presStyleIdx="2" presStyleCnt="4"/>
      <dgm:spPr/>
      <dgm:t>
        <a:bodyPr/>
        <a:lstStyle/>
        <a:p>
          <a:endParaRPr lang="en-IN"/>
        </a:p>
      </dgm:t>
    </dgm:pt>
    <dgm:pt modelId="{51588936-4A4F-4436-B50A-C81E7FF2A240}" type="pres">
      <dgm:prSet presAssocID="{AC61A019-D4A1-404B-B5F6-D93DD0BB4D84}" presName="text0" presStyleLbl="node1" presStyleIdx="3" presStyleCnt="5" custScaleX="372221" custScaleY="90620" custRadScaleRad="118117" custRadScaleInc="-8708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A91FDC-14DE-4341-AD14-6988CA448F5B}" type="pres">
      <dgm:prSet presAssocID="{EB9D485B-9600-4B37-A935-7F2C38A395A5}" presName="Name56" presStyleLbl="parChTrans1D2" presStyleIdx="3" presStyleCnt="4"/>
      <dgm:spPr/>
      <dgm:t>
        <a:bodyPr/>
        <a:lstStyle/>
        <a:p>
          <a:endParaRPr lang="en-IN"/>
        </a:p>
      </dgm:t>
    </dgm:pt>
    <dgm:pt modelId="{7C75AFA5-B0BF-48E1-8245-7F5D170897FF}" type="pres">
      <dgm:prSet presAssocID="{64659D5B-EF4C-4085-9255-651DC9968E54}" presName="text0" presStyleLbl="node1" presStyleIdx="4" presStyleCnt="5" custScaleX="359788" custScaleY="98607" custRadScaleRad="161263" custRadScaleInc="-7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163B5E1-125C-488D-8F16-008017AFAA9A}" srcId="{29D6474A-4E3C-400F-A94C-E16EE703D6CF}" destId="{AC61A019-D4A1-404B-B5F6-D93DD0BB4D84}" srcOrd="2" destOrd="0" parTransId="{2E90192D-A68F-4958-AA08-209428357903}" sibTransId="{04C834CA-B673-4CED-ACA8-7268BD63668B}"/>
    <dgm:cxn modelId="{8AB9AA24-3D24-4CFA-ABFB-DCD38A5E187F}" type="presOf" srcId="{2E90192D-A68F-4958-AA08-209428357903}" destId="{F03C6A1C-21CC-4EB4-A5CE-4A8539CA9FDA}" srcOrd="0" destOrd="0" presId="urn:microsoft.com/office/officeart/2008/layout/RadialCluster"/>
    <dgm:cxn modelId="{8C63F02A-D4FF-412B-AA44-FAC55E9C8198}" type="presOf" srcId="{19AF024A-0728-4B5A-A024-84EADC1E9892}" destId="{6201A526-5EEC-4D75-93A7-9B367D68C675}" srcOrd="0" destOrd="0" presId="urn:microsoft.com/office/officeart/2008/layout/RadialCluster"/>
    <dgm:cxn modelId="{89B53E68-0B55-44B3-8B08-FE230ADC2FC8}" srcId="{19AF024A-0728-4B5A-A024-84EADC1E9892}" destId="{29D6474A-4E3C-400F-A94C-E16EE703D6CF}" srcOrd="0" destOrd="0" parTransId="{771628F0-4A56-484F-B869-E1A0E15D3F85}" sibTransId="{3F71D469-DF3A-4D4C-AEC1-8D1E5D063098}"/>
    <dgm:cxn modelId="{18E005B3-E8BB-4B93-A70E-961282138980}" srcId="{29D6474A-4E3C-400F-A94C-E16EE703D6CF}" destId="{A4CD4285-731C-48E3-A982-69E361E09D75}" srcOrd="0" destOrd="0" parTransId="{464A3784-6A8A-4819-9723-BDF05D868DFE}" sibTransId="{39DE6FAA-04E3-4DAE-B1EB-577C95F70FF5}"/>
    <dgm:cxn modelId="{91BA29E5-C8C8-40EF-BAF6-4A2A88DBE8B7}" type="presOf" srcId="{A4CD4285-731C-48E3-A982-69E361E09D75}" destId="{7D2E19BB-5358-4636-98FC-10A5D3A12E17}" srcOrd="0" destOrd="0" presId="urn:microsoft.com/office/officeart/2008/layout/RadialCluster"/>
    <dgm:cxn modelId="{8C9ECC3B-4360-4115-B70F-6FE3D18A5C6A}" type="presOf" srcId="{AC61A019-D4A1-404B-B5F6-D93DD0BB4D84}" destId="{51588936-4A4F-4436-B50A-C81E7FF2A240}" srcOrd="0" destOrd="0" presId="urn:microsoft.com/office/officeart/2008/layout/RadialCluster"/>
    <dgm:cxn modelId="{9EAE933C-A603-4667-937E-A407081E3811}" type="presOf" srcId="{0B10E75F-10B5-4D95-BB8D-96F20791BB7F}" destId="{8EEE957B-185F-41F5-B907-7E2FB852FB67}" srcOrd="0" destOrd="0" presId="urn:microsoft.com/office/officeart/2008/layout/RadialCluster"/>
    <dgm:cxn modelId="{65285770-49D3-4B10-9AEB-F08D2A75BEA5}" type="presOf" srcId="{FF69B306-3823-4064-94AF-4027AD02BA86}" destId="{6BE3E84E-6A10-4E05-A0AC-6D9E0F75CEA3}" srcOrd="0" destOrd="0" presId="urn:microsoft.com/office/officeart/2008/layout/RadialCluster"/>
    <dgm:cxn modelId="{2F9BE73B-341C-418E-A15D-0F42BA85AD27}" type="presOf" srcId="{464A3784-6A8A-4819-9723-BDF05D868DFE}" destId="{F8741B4A-0E3D-44FE-802D-DA716664BC36}" srcOrd="0" destOrd="0" presId="urn:microsoft.com/office/officeart/2008/layout/RadialCluster"/>
    <dgm:cxn modelId="{D41127FC-54FE-4AE7-A310-516BA6C27F14}" type="presOf" srcId="{EB9D485B-9600-4B37-A935-7F2C38A395A5}" destId="{C1A91FDC-14DE-4341-AD14-6988CA448F5B}" srcOrd="0" destOrd="0" presId="urn:microsoft.com/office/officeart/2008/layout/RadialCluster"/>
    <dgm:cxn modelId="{8742B6B1-83ED-4788-ABAF-862CFB06EFBE}" type="presOf" srcId="{29D6474A-4E3C-400F-A94C-E16EE703D6CF}" destId="{C8E9061B-CF06-4C3D-A980-6FC44C26518B}" srcOrd="0" destOrd="0" presId="urn:microsoft.com/office/officeart/2008/layout/RadialCluster"/>
    <dgm:cxn modelId="{EB1DC6E0-04E3-499C-A882-07E78308FE36}" srcId="{29D6474A-4E3C-400F-A94C-E16EE703D6CF}" destId="{64659D5B-EF4C-4085-9255-651DC9968E54}" srcOrd="3" destOrd="0" parTransId="{EB9D485B-9600-4B37-A935-7F2C38A395A5}" sibTransId="{398696D8-C1FE-4DE8-9D64-C523F38035C5}"/>
    <dgm:cxn modelId="{7735B3A2-1CE4-4E8E-A86C-5CF46E0C8025}" type="presOf" srcId="{64659D5B-EF4C-4085-9255-651DC9968E54}" destId="{7C75AFA5-B0BF-48E1-8245-7F5D170897FF}" srcOrd="0" destOrd="0" presId="urn:microsoft.com/office/officeart/2008/layout/RadialCluster"/>
    <dgm:cxn modelId="{456D14AF-41A4-47A9-ADD5-4B8B03C958C8}" srcId="{29D6474A-4E3C-400F-A94C-E16EE703D6CF}" destId="{0B10E75F-10B5-4D95-BB8D-96F20791BB7F}" srcOrd="1" destOrd="0" parTransId="{FF69B306-3823-4064-94AF-4027AD02BA86}" sibTransId="{BD4AAEAD-1CCA-4917-8A84-D085B22DD494}"/>
    <dgm:cxn modelId="{88CF1388-C3C2-447F-BB63-F888F6915296}" type="presParOf" srcId="{6201A526-5EEC-4D75-93A7-9B367D68C675}" destId="{DDDEB281-B51E-4EFC-9CF0-7D706552A687}" srcOrd="0" destOrd="0" presId="urn:microsoft.com/office/officeart/2008/layout/RadialCluster"/>
    <dgm:cxn modelId="{56CC6930-0C9D-4FDE-9723-27EEFC61A05E}" type="presParOf" srcId="{DDDEB281-B51E-4EFC-9CF0-7D706552A687}" destId="{C8E9061B-CF06-4C3D-A980-6FC44C26518B}" srcOrd="0" destOrd="0" presId="urn:microsoft.com/office/officeart/2008/layout/RadialCluster"/>
    <dgm:cxn modelId="{BEBDBE7F-9513-4E0A-98E9-438CBB3C910C}" type="presParOf" srcId="{DDDEB281-B51E-4EFC-9CF0-7D706552A687}" destId="{F8741B4A-0E3D-44FE-802D-DA716664BC36}" srcOrd="1" destOrd="0" presId="urn:microsoft.com/office/officeart/2008/layout/RadialCluster"/>
    <dgm:cxn modelId="{FBEA3039-A266-4CE1-9FA3-3C714EE247CE}" type="presParOf" srcId="{DDDEB281-B51E-4EFC-9CF0-7D706552A687}" destId="{7D2E19BB-5358-4636-98FC-10A5D3A12E17}" srcOrd="2" destOrd="0" presId="urn:microsoft.com/office/officeart/2008/layout/RadialCluster"/>
    <dgm:cxn modelId="{C607E528-E1F9-4A07-B286-2F09A22C9FD0}" type="presParOf" srcId="{DDDEB281-B51E-4EFC-9CF0-7D706552A687}" destId="{6BE3E84E-6A10-4E05-A0AC-6D9E0F75CEA3}" srcOrd="3" destOrd="0" presId="urn:microsoft.com/office/officeart/2008/layout/RadialCluster"/>
    <dgm:cxn modelId="{54A29209-31FA-4AA1-81BB-E95D98EF1992}" type="presParOf" srcId="{DDDEB281-B51E-4EFC-9CF0-7D706552A687}" destId="{8EEE957B-185F-41F5-B907-7E2FB852FB67}" srcOrd="4" destOrd="0" presId="urn:microsoft.com/office/officeart/2008/layout/RadialCluster"/>
    <dgm:cxn modelId="{B19798FA-D1D1-45E8-AA45-EB620E85192F}" type="presParOf" srcId="{DDDEB281-B51E-4EFC-9CF0-7D706552A687}" destId="{F03C6A1C-21CC-4EB4-A5CE-4A8539CA9FDA}" srcOrd="5" destOrd="0" presId="urn:microsoft.com/office/officeart/2008/layout/RadialCluster"/>
    <dgm:cxn modelId="{E7E49C6E-276C-4DCB-B25F-92C67C1BA816}" type="presParOf" srcId="{DDDEB281-B51E-4EFC-9CF0-7D706552A687}" destId="{51588936-4A4F-4436-B50A-C81E7FF2A240}" srcOrd="6" destOrd="0" presId="urn:microsoft.com/office/officeart/2008/layout/RadialCluster"/>
    <dgm:cxn modelId="{45E69054-A7C5-450D-A5B3-84B068905150}" type="presParOf" srcId="{DDDEB281-B51E-4EFC-9CF0-7D706552A687}" destId="{C1A91FDC-14DE-4341-AD14-6988CA448F5B}" srcOrd="7" destOrd="0" presId="urn:microsoft.com/office/officeart/2008/layout/RadialCluster"/>
    <dgm:cxn modelId="{0833BBA8-51E7-4227-9A33-1562C6E28559}" type="presParOf" srcId="{DDDEB281-B51E-4EFC-9CF0-7D706552A687}" destId="{7C75AFA5-B0BF-48E1-8245-7F5D170897F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0BC46-CF3A-4994-B59D-05E19FE407A0}" type="doc">
      <dgm:prSet loTypeId="urn:microsoft.com/office/officeart/2005/8/layout/vList3#1" loCatId="list" qsTypeId="urn:microsoft.com/office/officeart/2005/8/quickstyle/simple1" qsCatId="simple" csTypeId="urn:microsoft.com/office/officeart/2005/8/colors/accent5_1" csCatId="accent5" phldr="1"/>
      <dgm:spPr/>
    </dgm:pt>
    <dgm:pt modelId="{65DCFF01-0919-4610-8979-8FA3F2416304}">
      <dgm:prSet phldrT="[Text]" custT="1"/>
      <dgm:spPr/>
      <dgm:t>
        <a:bodyPr/>
        <a:lstStyle/>
        <a:p>
          <a:r>
            <a:rPr lang="en-IN" sz="1000" b="1" dirty="0" err="1" smtClean="0"/>
            <a:t>Mr.</a:t>
          </a:r>
          <a:r>
            <a:rPr lang="en-IN" sz="1000" b="1" dirty="0" smtClean="0"/>
            <a:t> Suresh Kumar B Com</a:t>
          </a:r>
        </a:p>
        <a:p>
          <a:r>
            <a:rPr lang="en-IN" sz="1000" b="1" dirty="0" smtClean="0"/>
            <a:t>Manager - IFM</a:t>
          </a:r>
        </a:p>
        <a:p>
          <a:r>
            <a:rPr lang="en-IN" sz="1000" b="1" dirty="0" smtClean="0"/>
            <a:t>Chennai</a:t>
          </a:r>
          <a:endParaRPr lang="en-IN" sz="1000" b="1" dirty="0"/>
        </a:p>
      </dgm:t>
    </dgm:pt>
    <dgm:pt modelId="{7F773326-D731-45D7-A855-81617176254A}" type="parTrans" cxnId="{23539F67-AAD5-4CA9-85C8-5597F7125F6E}">
      <dgm:prSet/>
      <dgm:spPr/>
      <dgm:t>
        <a:bodyPr/>
        <a:lstStyle/>
        <a:p>
          <a:endParaRPr lang="en-IN" sz="1100" b="1"/>
        </a:p>
      </dgm:t>
    </dgm:pt>
    <dgm:pt modelId="{8F5C4A56-1A72-4874-87D7-C0842EE83BFD}" type="sibTrans" cxnId="{23539F67-AAD5-4CA9-85C8-5597F7125F6E}">
      <dgm:prSet/>
      <dgm:spPr/>
      <dgm:t>
        <a:bodyPr/>
        <a:lstStyle/>
        <a:p>
          <a:endParaRPr lang="en-IN" sz="1100" b="1"/>
        </a:p>
      </dgm:t>
    </dgm:pt>
    <dgm:pt modelId="{B7096F60-FEFC-4F15-9258-C8F9A048485A}">
      <dgm:prSet phldrT="[Text]" custT="1"/>
      <dgm:spPr/>
      <dgm:t>
        <a:bodyPr/>
        <a:lstStyle/>
        <a:p>
          <a:r>
            <a:rPr lang="en-IN" sz="1100" b="1" dirty="0" err="1" smtClean="0"/>
            <a:t>Mr.Duraiswami</a:t>
          </a:r>
          <a:r>
            <a:rPr lang="en-IN" sz="1100" b="1" dirty="0" smtClean="0"/>
            <a:t> B E</a:t>
          </a:r>
        </a:p>
        <a:p>
          <a:r>
            <a:rPr lang="en-IN" sz="1100" b="1" dirty="0" smtClean="0"/>
            <a:t>Manager – Operation</a:t>
          </a:r>
        </a:p>
        <a:p>
          <a:r>
            <a:rPr lang="en-IN" sz="1100" b="1" dirty="0" smtClean="0"/>
            <a:t>Chennai</a:t>
          </a:r>
          <a:endParaRPr lang="en-IN" sz="1100" b="1" dirty="0"/>
        </a:p>
      </dgm:t>
    </dgm:pt>
    <dgm:pt modelId="{70D38FAB-908C-44F8-B62F-BAF9355421A2}" type="parTrans" cxnId="{6F9ED42E-C703-4D78-B4F2-CD58A9179004}">
      <dgm:prSet/>
      <dgm:spPr/>
      <dgm:t>
        <a:bodyPr/>
        <a:lstStyle/>
        <a:p>
          <a:endParaRPr lang="en-IN" sz="1100" b="1"/>
        </a:p>
      </dgm:t>
    </dgm:pt>
    <dgm:pt modelId="{608A8A4C-9C26-4294-9E20-6DF7016DAA94}" type="sibTrans" cxnId="{6F9ED42E-C703-4D78-B4F2-CD58A9179004}">
      <dgm:prSet/>
      <dgm:spPr/>
      <dgm:t>
        <a:bodyPr/>
        <a:lstStyle/>
        <a:p>
          <a:endParaRPr lang="en-IN" sz="1100" b="1"/>
        </a:p>
      </dgm:t>
    </dgm:pt>
    <dgm:pt modelId="{1DEF86BB-023E-43AA-AD4A-97FBF98DBC7E}">
      <dgm:prSet phldrT="[Text]" custT="1"/>
      <dgm:spPr/>
      <dgm:t>
        <a:bodyPr/>
        <a:lstStyle/>
        <a:p>
          <a:r>
            <a:rPr lang="en-IN" sz="1100" b="1" dirty="0" err="1" smtClean="0"/>
            <a:t>Mr.</a:t>
          </a:r>
          <a:r>
            <a:rPr lang="en-IN" sz="1100" b="1" dirty="0" smtClean="0"/>
            <a:t> Sivaji </a:t>
          </a:r>
          <a:r>
            <a:rPr lang="en-IN" sz="800" b="1" dirty="0" smtClean="0"/>
            <a:t>B </a:t>
          </a:r>
          <a:r>
            <a:rPr lang="en-IN" sz="800" b="1" dirty="0" err="1" smtClean="0"/>
            <a:t>Tecn</a:t>
          </a:r>
          <a:r>
            <a:rPr lang="en-IN" sz="800" b="1" dirty="0" smtClean="0"/>
            <a:t>, ME</a:t>
          </a:r>
          <a:endParaRPr lang="en-IN" sz="1100" b="1" dirty="0" smtClean="0"/>
        </a:p>
        <a:p>
          <a:r>
            <a:rPr lang="en-IN" sz="1100" b="1" dirty="0" smtClean="0"/>
            <a:t>Manager – EHS</a:t>
          </a:r>
        </a:p>
        <a:p>
          <a:r>
            <a:rPr lang="en-IN" sz="1100" b="1" dirty="0" smtClean="0"/>
            <a:t>Chennai</a:t>
          </a:r>
          <a:endParaRPr lang="en-IN" sz="1100" b="1" dirty="0"/>
        </a:p>
      </dgm:t>
    </dgm:pt>
    <dgm:pt modelId="{AE95E6AE-4B95-463F-ABEB-400F7443AD5D}" type="parTrans" cxnId="{E094608E-F37F-473D-A8EE-0EF9F1443526}">
      <dgm:prSet/>
      <dgm:spPr/>
      <dgm:t>
        <a:bodyPr/>
        <a:lstStyle/>
        <a:p>
          <a:endParaRPr lang="en-IN" sz="1100" b="1"/>
        </a:p>
      </dgm:t>
    </dgm:pt>
    <dgm:pt modelId="{269E401F-7B55-47B7-A332-69AFC7BE3FD7}" type="sibTrans" cxnId="{E094608E-F37F-473D-A8EE-0EF9F1443526}">
      <dgm:prSet/>
      <dgm:spPr/>
      <dgm:t>
        <a:bodyPr/>
        <a:lstStyle/>
        <a:p>
          <a:endParaRPr lang="en-IN" sz="1100" b="1"/>
        </a:p>
      </dgm:t>
    </dgm:pt>
    <dgm:pt modelId="{E0AEC461-C089-4B87-9D54-2639C89B7812}">
      <dgm:prSet custT="1"/>
      <dgm:spPr/>
      <dgm:t>
        <a:bodyPr/>
        <a:lstStyle/>
        <a:p>
          <a:r>
            <a:rPr lang="en-IN" sz="1100" b="1" dirty="0" err="1" smtClean="0"/>
            <a:t>Mr.Raja</a:t>
          </a:r>
          <a:r>
            <a:rPr lang="en-IN" sz="1100" b="1" dirty="0" smtClean="0"/>
            <a:t> Ram</a:t>
          </a:r>
          <a:endParaRPr lang="en-IN" sz="800" b="1" dirty="0" smtClean="0"/>
        </a:p>
        <a:p>
          <a:r>
            <a:rPr lang="en-IN" sz="1100" b="1" dirty="0" smtClean="0"/>
            <a:t>Consultant – Operation</a:t>
          </a:r>
        </a:p>
        <a:p>
          <a:r>
            <a:rPr lang="en-IN" sz="1100" b="1" dirty="0" smtClean="0"/>
            <a:t>Chennai</a:t>
          </a:r>
          <a:endParaRPr lang="en-IN" sz="1100" b="1" dirty="0"/>
        </a:p>
      </dgm:t>
    </dgm:pt>
    <dgm:pt modelId="{42BE829C-BFE6-46F1-91D6-A9380E507E59}" type="parTrans" cxnId="{6AFDD409-3A26-429A-B800-9070664332EA}">
      <dgm:prSet/>
      <dgm:spPr/>
      <dgm:t>
        <a:bodyPr/>
        <a:lstStyle/>
        <a:p>
          <a:endParaRPr lang="en-IN" sz="1100" b="1"/>
        </a:p>
      </dgm:t>
    </dgm:pt>
    <dgm:pt modelId="{46AF9EBF-1AC2-4A68-839F-F11FEC6C2CA5}" type="sibTrans" cxnId="{6AFDD409-3A26-429A-B800-9070664332EA}">
      <dgm:prSet/>
      <dgm:spPr/>
      <dgm:t>
        <a:bodyPr/>
        <a:lstStyle/>
        <a:p>
          <a:endParaRPr lang="en-IN" sz="1100" b="1"/>
        </a:p>
      </dgm:t>
    </dgm:pt>
    <dgm:pt modelId="{8E05DE41-E140-4DD6-B3F0-5E92A6249457}" type="pres">
      <dgm:prSet presAssocID="{4450BC46-CF3A-4994-B59D-05E19FE407A0}" presName="linearFlow" presStyleCnt="0">
        <dgm:presLayoutVars>
          <dgm:dir/>
          <dgm:resizeHandles val="exact"/>
        </dgm:presLayoutVars>
      </dgm:prSet>
      <dgm:spPr/>
    </dgm:pt>
    <dgm:pt modelId="{30EADC9A-6BB9-44B8-84B3-B387AEFB2ACC}" type="pres">
      <dgm:prSet presAssocID="{65DCFF01-0919-4610-8979-8FA3F2416304}" presName="composite" presStyleCnt="0"/>
      <dgm:spPr/>
    </dgm:pt>
    <dgm:pt modelId="{444BE27E-66D8-40FC-A2CE-A9E650B867B1}" type="pres">
      <dgm:prSet presAssocID="{65DCFF01-0919-4610-8979-8FA3F2416304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8FD51479-87CC-41F5-AEA3-5A38D01AAD1E}" type="pres">
      <dgm:prSet presAssocID="{65DCFF01-0919-4610-8979-8FA3F241630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F030AC-E199-4A5E-A536-E308D0B1433F}" type="pres">
      <dgm:prSet presAssocID="{8F5C4A56-1A72-4874-87D7-C0842EE83BFD}" presName="spacing" presStyleCnt="0"/>
      <dgm:spPr/>
    </dgm:pt>
    <dgm:pt modelId="{57567B3D-BB5E-4272-B288-31C3984DD1A8}" type="pres">
      <dgm:prSet presAssocID="{B7096F60-FEFC-4F15-9258-C8F9A048485A}" presName="composite" presStyleCnt="0"/>
      <dgm:spPr/>
    </dgm:pt>
    <dgm:pt modelId="{06D59132-8DC4-47D8-B40D-D0B3361C64F6}" type="pres">
      <dgm:prSet presAssocID="{B7096F60-FEFC-4F15-9258-C8F9A048485A}" presName="imgShp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38B14A2-9283-4AF7-BAA4-66E46215B99E}" type="pres">
      <dgm:prSet presAssocID="{B7096F60-FEFC-4F15-9258-C8F9A048485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A16C40-9271-43B5-9740-957260A2A6A1}" type="pres">
      <dgm:prSet presAssocID="{608A8A4C-9C26-4294-9E20-6DF7016DAA94}" presName="spacing" presStyleCnt="0"/>
      <dgm:spPr/>
    </dgm:pt>
    <dgm:pt modelId="{6A7550D9-7CBE-4B27-BC45-BC3D566E1E03}" type="pres">
      <dgm:prSet presAssocID="{1DEF86BB-023E-43AA-AD4A-97FBF98DBC7E}" presName="composite" presStyleCnt="0"/>
      <dgm:spPr/>
    </dgm:pt>
    <dgm:pt modelId="{A91BEF6F-6559-451C-8CEB-A1CB8EA8D3C2}" type="pres">
      <dgm:prSet presAssocID="{1DEF86BB-023E-43AA-AD4A-97FBF98DBC7E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AC5C653-7380-4027-9DBB-A296AB437BBD}" type="pres">
      <dgm:prSet presAssocID="{1DEF86BB-023E-43AA-AD4A-97FBF98DBC7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63765E-6BF2-487D-8822-9CB10B2AF563}" type="pres">
      <dgm:prSet presAssocID="{269E401F-7B55-47B7-A332-69AFC7BE3FD7}" presName="spacing" presStyleCnt="0"/>
      <dgm:spPr/>
    </dgm:pt>
    <dgm:pt modelId="{710CC7AE-34FA-4C7D-8836-AB4CD03A2999}" type="pres">
      <dgm:prSet presAssocID="{E0AEC461-C089-4B87-9D54-2639C89B7812}" presName="composite" presStyleCnt="0"/>
      <dgm:spPr/>
    </dgm:pt>
    <dgm:pt modelId="{F915D741-3EEC-4802-8CD3-3EB7558C71CA}" type="pres">
      <dgm:prSet presAssocID="{E0AEC461-C089-4B87-9D54-2639C89B7812}" presName="imgShp" presStyleLbl="fgImgPlace1" presStyleIdx="3" presStyleCnt="4"/>
      <dgm:spPr/>
    </dgm:pt>
    <dgm:pt modelId="{DC294FF3-64AA-4145-9319-422C14DE9F2E}" type="pres">
      <dgm:prSet presAssocID="{E0AEC461-C089-4B87-9D54-2639C89B781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E658C52-C68C-4D3B-9A07-B58CF777CA41}" type="presOf" srcId="{4450BC46-CF3A-4994-B59D-05E19FE407A0}" destId="{8E05DE41-E140-4DD6-B3F0-5E92A6249457}" srcOrd="0" destOrd="0" presId="urn:microsoft.com/office/officeart/2005/8/layout/vList3#1"/>
    <dgm:cxn modelId="{E094608E-F37F-473D-A8EE-0EF9F1443526}" srcId="{4450BC46-CF3A-4994-B59D-05E19FE407A0}" destId="{1DEF86BB-023E-43AA-AD4A-97FBF98DBC7E}" srcOrd="2" destOrd="0" parTransId="{AE95E6AE-4B95-463F-ABEB-400F7443AD5D}" sibTransId="{269E401F-7B55-47B7-A332-69AFC7BE3FD7}"/>
    <dgm:cxn modelId="{4E43C0E6-81A0-46B8-B2F8-F727E9B85F03}" type="presOf" srcId="{1DEF86BB-023E-43AA-AD4A-97FBF98DBC7E}" destId="{EAC5C653-7380-4027-9DBB-A296AB437BBD}" srcOrd="0" destOrd="0" presId="urn:microsoft.com/office/officeart/2005/8/layout/vList3#1"/>
    <dgm:cxn modelId="{35DE9B0E-F57C-4A39-BAC7-13871150C258}" type="presOf" srcId="{E0AEC461-C089-4B87-9D54-2639C89B7812}" destId="{DC294FF3-64AA-4145-9319-422C14DE9F2E}" srcOrd="0" destOrd="0" presId="urn:microsoft.com/office/officeart/2005/8/layout/vList3#1"/>
    <dgm:cxn modelId="{6AFDD409-3A26-429A-B800-9070664332EA}" srcId="{4450BC46-CF3A-4994-B59D-05E19FE407A0}" destId="{E0AEC461-C089-4B87-9D54-2639C89B7812}" srcOrd="3" destOrd="0" parTransId="{42BE829C-BFE6-46F1-91D6-A9380E507E59}" sibTransId="{46AF9EBF-1AC2-4A68-839F-F11FEC6C2CA5}"/>
    <dgm:cxn modelId="{23539F67-AAD5-4CA9-85C8-5597F7125F6E}" srcId="{4450BC46-CF3A-4994-B59D-05E19FE407A0}" destId="{65DCFF01-0919-4610-8979-8FA3F2416304}" srcOrd="0" destOrd="0" parTransId="{7F773326-D731-45D7-A855-81617176254A}" sibTransId="{8F5C4A56-1A72-4874-87D7-C0842EE83BFD}"/>
    <dgm:cxn modelId="{B9F6A69A-A9EF-4714-9D07-01F42C34F9AB}" type="presOf" srcId="{65DCFF01-0919-4610-8979-8FA3F2416304}" destId="{8FD51479-87CC-41F5-AEA3-5A38D01AAD1E}" srcOrd="0" destOrd="0" presId="urn:microsoft.com/office/officeart/2005/8/layout/vList3#1"/>
    <dgm:cxn modelId="{6F9ED42E-C703-4D78-B4F2-CD58A9179004}" srcId="{4450BC46-CF3A-4994-B59D-05E19FE407A0}" destId="{B7096F60-FEFC-4F15-9258-C8F9A048485A}" srcOrd="1" destOrd="0" parTransId="{70D38FAB-908C-44F8-B62F-BAF9355421A2}" sibTransId="{608A8A4C-9C26-4294-9E20-6DF7016DAA94}"/>
    <dgm:cxn modelId="{4C4EB2B5-0680-4F3F-BCF5-0DBE0074506D}" type="presOf" srcId="{B7096F60-FEFC-4F15-9258-C8F9A048485A}" destId="{238B14A2-9283-4AF7-BAA4-66E46215B99E}" srcOrd="0" destOrd="0" presId="urn:microsoft.com/office/officeart/2005/8/layout/vList3#1"/>
    <dgm:cxn modelId="{1C5E4B20-D2AF-47E7-AF41-9B87DA270C84}" type="presParOf" srcId="{8E05DE41-E140-4DD6-B3F0-5E92A6249457}" destId="{30EADC9A-6BB9-44B8-84B3-B387AEFB2ACC}" srcOrd="0" destOrd="0" presId="urn:microsoft.com/office/officeart/2005/8/layout/vList3#1"/>
    <dgm:cxn modelId="{656768A8-FEE0-4731-9922-770C6A599E77}" type="presParOf" srcId="{30EADC9A-6BB9-44B8-84B3-B387AEFB2ACC}" destId="{444BE27E-66D8-40FC-A2CE-A9E650B867B1}" srcOrd="0" destOrd="0" presId="urn:microsoft.com/office/officeart/2005/8/layout/vList3#1"/>
    <dgm:cxn modelId="{53DF12F2-122B-49FF-AEF6-DBBA7F58F458}" type="presParOf" srcId="{30EADC9A-6BB9-44B8-84B3-B387AEFB2ACC}" destId="{8FD51479-87CC-41F5-AEA3-5A38D01AAD1E}" srcOrd="1" destOrd="0" presId="urn:microsoft.com/office/officeart/2005/8/layout/vList3#1"/>
    <dgm:cxn modelId="{0668ED41-4298-4C0B-8A1A-5F951C6E8928}" type="presParOf" srcId="{8E05DE41-E140-4DD6-B3F0-5E92A6249457}" destId="{1FF030AC-E199-4A5E-A536-E308D0B1433F}" srcOrd="1" destOrd="0" presId="urn:microsoft.com/office/officeart/2005/8/layout/vList3#1"/>
    <dgm:cxn modelId="{DDE30D69-531E-48D6-B248-EF86A9E3A457}" type="presParOf" srcId="{8E05DE41-E140-4DD6-B3F0-5E92A6249457}" destId="{57567B3D-BB5E-4272-B288-31C3984DD1A8}" srcOrd="2" destOrd="0" presId="urn:microsoft.com/office/officeart/2005/8/layout/vList3#1"/>
    <dgm:cxn modelId="{03C6E9E6-0388-4EA6-9A92-D8EC5DBE02E1}" type="presParOf" srcId="{57567B3D-BB5E-4272-B288-31C3984DD1A8}" destId="{06D59132-8DC4-47D8-B40D-D0B3361C64F6}" srcOrd="0" destOrd="0" presId="urn:microsoft.com/office/officeart/2005/8/layout/vList3#1"/>
    <dgm:cxn modelId="{11F50BC6-071D-4129-B2F1-126AB2687E2A}" type="presParOf" srcId="{57567B3D-BB5E-4272-B288-31C3984DD1A8}" destId="{238B14A2-9283-4AF7-BAA4-66E46215B99E}" srcOrd="1" destOrd="0" presId="urn:microsoft.com/office/officeart/2005/8/layout/vList3#1"/>
    <dgm:cxn modelId="{6DAA76B6-4C5F-45E0-A70B-1D34244E9A95}" type="presParOf" srcId="{8E05DE41-E140-4DD6-B3F0-5E92A6249457}" destId="{92A16C40-9271-43B5-9740-957260A2A6A1}" srcOrd="3" destOrd="0" presId="urn:microsoft.com/office/officeart/2005/8/layout/vList3#1"/>
    <dgm:cxn modelId="{2112E3F6-E296-4CF6-82EA-D92A7D7DE8D1}" type="presParOf" srcId="{8E05DE41-E140-4DD6-B3F0-5E92A6249457}" destId="{6A7550D9-7CBE-4B27-BC45-BC3D566E1E03}" srcOrd="4" destOrd="0" presId="urn:microsoft.com/office/officeart/2005/8/layout/vList3#1"/>
    <dgm:cxn modelId="{08970C86-128A-489F-A21F-232EB2BE8E7B}" type="presParOf" srcId="{6A7550D9-7CBE-4B27-BC45-BC3D566E1E03}" destId="{A91BEF6F-6559-451C-8CEB-A1CB8EA8D3C2}" srcOrd="0" destOrd="0" presId="urn:microsoft.com/office/officeart/2005/8/layout/vList3#1"/>
    <dgm:cxn modelId="{D6B136DF-7D1A-47B1-BD1D-1FD329AAFD5F}" type="presParOf" srcId="{6A7550D9-7CBE-4B27-BC45-BC3D566E1E03}" destId="{EAC5C653-7380-4027-9DBB-A296AB437BBD}" srcOrd="1" destOrd="0" presId="urn:microsoft.com/office/officeart/2005/8/layout/vList3#1"/>
    <dgm:cxn modelId="{4A41C61F-6A71-47BC-8927-32389046CC9E}" type="presParOf" srcId="{8E05DE41-E140-4DD6-B3F0-5E92A6249457}" destId="{EF63765E-6BF2-487D-8822-9CB10B2AF563}" srcOrd="5" destOrd="0" presId="urn:microsoft.com/office/officeart/2005/8/layout/vList3#1"/>
    <dgm:cxn modelId="{77E9D524-7B50-49ED-92B8-04CD16F43DCB}" type="presParOf" srcId="{8E05DE41-E140-4DD6-B3F0-5E92A6249457}" destId="{710CC7AE-34FA-4C7D-8836-AB4CD03A2999}" srcOrd="6" destOrd="0" presId="urn:microsoft.com/office/officeart/2005/8/layout/vList3#1"/>
    <dgm:cxn modelId="{0BD0D91E-5CD9-4124-8524-E62DB9A868E8}" type="presParOf" srcId="{710CC7AE-34FA-4C7D-8836-AB4CD03A2999}" destId="{F915D741-3EEC-4802-8CD3-3EB7558C71CA}" srcOrd="0" destOrd="0" presId="urn:microsoft.com/office/officeart/2005/8/layout/vList3#1"/>
    <dgm:cxn modelId="{E06454B2-B031-49CC-A384-641AB512E71C}" type="presParOf" srcId="{710CC7AE-34FA-4C7D-8836-AB4CD03A2999}" destId="{DC294FF3-64AA-4145-9319-422C14DE9F2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0BC46-CF3A-4994-B59D-05E19FE407A0}" type="doc">
      <dgm:prSet loTypeId="urn:microsoft.com/office/officeart/2005/8/layout/vList3#2" loCatId="list" qsTypeId="urn:microsoft.com/office/officeart/2005/8/quickstyle/simple1" qsCatId="simple" csTypeId="urn:microsoft.com/office/officeart/2005/8/colors/accent5_1" csCatId="accent5" phldr="1"/>
      <dgm:spPr/>
    </dgm:pt>
    <dgm:pt modelId="{65DCFF01-0919-4610-8979-8FA3F2416304}">
      <dgm:prSet phldrT="[Text]" custT="1"/>
      <dgm:spPr/>
      <dgm:t>
        <a:bodyPr/>
        <a:lstStyle/>
        <a:p>
          <a:r>
            <a:rPr lang="en-IN" sz="1050" b="1" dirty="0" err="1" smtClean="0"/>
            <a:t>Mr.</a:t>
          </a:r>
          <a:r>
            <a:rPr lang="en-IN" sz="1050" b="1" dirty="0" smtClean="0"/>
            <a:t> </a:t>
          </a:r>
          <a:r>
            <a:rPr lang="en-IN" sz="1050" b="1" dirty="0" err="1" smtClean="0"/>
            <a:t>Gowri</a:t>
          </a:r>
          <a:r>
            <a:rPr lang="en-IN" sz="1050" b="1" dirty="0" smtClean="0"/>
            <a:t> Shankar </a:t>
          </a:r>
          <a:r>
            <a:rPr lang="en-IN" sz="700" b="1" dirty="0" smtClean="0"/>
            <a:t>B Tech</a:t>
          </a:r>
          <a:endParaRPr lang="en-IN" sz="1050" b="1" dirty="0" smtClean="0"/>
        </a:p>
        <a:p>
          <a:r>
            <a:rPr lang="en-IN" sz="1050" b="1" dirty="0" smtClean="0"/>
            <a:t>Manager - O&amp;M</a:t>
          </a:r>
        </a:p>
        <a:p>
          <a:r>
            <a:rPr lang="en-IN" sz="1050" b="1" dirty="0" err="1" smtClean="0"/>
            <a:t>Rayagada</a:t>
          </a:r>
          <a:r>
            <a:rPr lang="en-IN" sz="1050" b="1" dirty="0" smtClean="0"/>
            <a:t> - Odisha</a:t>
          </a:r>
          <a:endParaRPr lang="en-IN" sz="1050" b="1" dirty="0"/>
        </a:p>
      </dgm:t>
    </dgm:pt>
    <dgm:pt modelId="{7F773326-D731-45D7-A855-81617176254A}" type="parTrans" cxnId="{23539F67-AAD5-4CA9-85C8-5597F7125F6E}">
      <dgm:prSet/>
      <dgm:spPr/>
      <dgm:t>
        <a:bodyPr/>
        <a:lstStyle/>
        <a:p>
          <a:endParaRPr lang="en-IN" sz="1050" b="1"/>
        </a:p>
      </dgm:t>
    </dgm:pt>
    <dgm:pt modelId="{8F5C4A56-1A72-4874-87D7-C0842EE83BFD}" type="sibTrans" cxnId="{23539F67-AAD5-4CA9-85C8-5597F7125F6E}">
      <dgm:prSet/>
      <dgm:spPr/>
      <dgm:t>
        <a:bodyPr/>
        <a:lstStyle/>
        <a:p>
          <a:endParaRPr lang="en-IN" sz="1050" b="1"/>
        </a:p>
      </dgm:t>
    </dgm:pt>
    <dgm:pt modelId="{B7096F60-FEFC-4F15-9258-C8F9A048485A}">
      <dgm:prSet phldrT="[Text]" custT="1"/>
      <dgm:spPr/>
      <dgm:t>
        <a:bodyPr/>
        <a:lstStyle/>
        <a:p>
          <a:r>
            <a:rPr lang="en-IN" sz="1050" b="1" dirty="0" err="1" smtClean="0"/>
            <a:t>Mr.</a:t>
          </a:r>
          <a:r>
            <a:rPr lang="en-IN" sz="1050" b="1" dirty="0" smtClean="0"/>
            <a:t> Senthil Kumar </a:t>
          </a:r>
          <a:r>
            <a:rPr lang="en-IN" sz="700" b="1" dirty="0" smtClean="0"/>
            <a:t>B E</a:t>
          </a:r>
          <a:endParaRPr lang="en-IN" sz="1050" b="1" dirty="0" smtClean="0"/>
        </a:p>
        <a:p>
          <a:r>
            <a:rPr lang="en-IN" sz="1050" b="1" dirty="0" smtClean="0"/>
            <a:t>Manager - IFM</a:t>
          </a:r>
        </a:p>
        <a:p>
          <a:r>
            <a:rPr lang="en-IN" sz="1050" b="1" dirty="0" err="1" smtClean="0"/>
            <a:t>Anathapur</a:t>
          </a:r>
          <a:r>
            <a:rPr lang="en-IN" sz="1050" b="1" dirty="0" smtClean="0"/>
            <a:t>, AP</a:t>
          </a:r>
          <a:endParaRPr lang="en-IN" sz="1050" b="1" dirty="0"/>
        </a:p>
      </dgm:t>
    </dgm:pt>
    <dgm:pt modelId="{70D38FAB-908C-44F8-B62F-BAF9355421A2}" type="parTrans" cxnId="{6F9ED42E-C703-4D78-B4F2-CD58A9179004}">
      <dgm:prSet/>
      <dgm:spPr/>
      <dgm:t>
        <a:bodyPr/>
        <a:lstStyle/>
        <a:p>
          <a:endParaRPr lang="en-IN" sz="1050" b="1"/>
        </a:p>
      </dgm:t>
    </dgm:pt>
    <dgm:pt modelId="{608A8A4C-9C26-4294-9E20-6DF7016DAA94}" type="sibTrans" cxnId="{6F9ED42E-C703-4D78-B4F2-CD58A9179004}">
      <dgm:prSet/>
      <dgm:spPr/>
      <dgm:t>
        <a:bodyPr/>
        <a:lstStyle/>
        <a:p>
          <a:endParaRPr lang="en-IN" sz="1050" b="1"/>
        </a:p>
      </dgm:t>
    </dgm:pt>
    <dgm:pt modelId="{1DEF86BB-023E-43AA-AD4A-97FBF98DBC7E}">
      <dgm:prSet phldrT="[Text]" custT="1"/>
      <dgm:spPr/>
      <dgm:t>
        <a:bodyPr/>
        <a:lstStyle/>
        <a:p>
          <a:r>
            <a:rPr lang="en-IN" sz="1050" b="1" dirty="0" err="1" smtClean="0"/>
            <a:t>Mr.</a:t>
          </a:r>
          <a:r>
            <a:rPr lang="en-IN" sz="1050" b="1" dirty="0" smtClean="0"/>
            <a:t> Arevazhagun </a:t>
          </a:r>
          <a:r>
            <a:rPr lang="en-IN" sz="700" b="1" dirty="0" smtClean="0"/>
            <a:t>ME </a:t>
          </a:r>
          <a:r>
            <a:rPr lang="en-IN" sz="700" b="1" dirty="0" err="1" smtClean="0"/>
            <a:t>Instr</a:t>
          </a:r>
          <a:endParaRPr lang="en-IN" sz="700" b="1" dirty="0" smtClean="0"/>
        </a:p>
        <a:p>
          <a:r>
            <a:rPr lang="en-IN" sz="1050" b="1" dirty="0" smtClean="0"/>
            <a:t>Manager – IT</a:t>
          </a:r>
        </a:p>
        <a:p>
          <a:r>
            <a:rPr lang="en-IN" sz="1050" b="1" dirty="0" smtClean="0"/>
            <a:t>Chennai</a:t>
          </a:r>
          <a:endParaRPr lang="en-IN" sz="1050" b="1" dirty="0"/>
        </a:p>
      </dgm:t>
    </dgm:pt>
    <dgm:pt modelId="{AE95E6AE-4B95-463F-ABEB-400F7443AD5D}" type="parTrans" cxnId="{E094608E-F37F-473D-A8EE-0EF9F1443526}">
      <dgm:prSet/>
      <dgm:spPr/>
      <dgm:t>
        <a:bodyPr/>
        <a:lstStyle/>
        <a:p>
          <a:endParaRPr lang="en-IN" sz="1050" b="1"/>
        </a:p>
      </dgm:t>
    </dgm:pt>
    <dgm:pt modelId="{269E401F-7B55-47B7-A332-69AFC7BE3FD7}" type="sibTrans" cxnId="{E094608E-F37F-473D-A8EE-0EF9F1443526}">
      <dgm:prSet/>
      <dgm:spPr/>
      <dgm:t>
        <a:bodyPr/>
        <a:lstStyle/>
        <a:p>
          <a:endParaRPr lang="en-IN" sz="1050" b="1"/>
        </a:p>
      </dgm:t>
    </dgm:pt>
    <dgm:pt modelId="{A93188AD-66B9-4AE8-8C77-57160F31E622}">
      <dgm:prSet custT="1"/>
      <dgm:spPr/>
      <dgm:t>
        <a:bodyPr/>
        <a:lstStyle/>
        <a:p>
          <a:r>
            <a:rPr lang="en-IN" sz="1050" b="1" dirty="0" err="1" smtClean="0"/>
            <a:t>Mr.</a:t>
          </a:r>
          <a:r>
            <a:rPr lang="en-IN" sz="1050" b="1" dirty="0" smtClean="0"/>
            <a:t> </a:t>
          </a:r>
          <a:r>
            <a:rPr lang="en-IN" sz="1050" b="1" dirty="0" err="1" smtClean="0"/>
            <a:t>Nithyanda</a:t>
          </a:r>
          <a:r>
            <a:rPr lang="en-IN" sz="1050" b="1" dirty="0" smtClean="0"/>
            <a:t> </a:t>
          </a:r>
          <a:r>
            <a:rPr lang="en-IN" sz="1050" b="1" dirty="0" err="1" smtClean="0"/>
            <a:t>Dass</a:t>
          </a:r>
          <a:endParaRPr lang="en-IN" sz="1050" b="1" dirty="0" smtClean="0"/>
        </a:p>
        <a:p>
          <a:r>
            <a:rPr lang="en-IN" sz="1050" b="1" dirty="0" smtClean="0"/>
            <a:t>Consultant – HR</a:t>
          </a:r>
        </a:p>
        <a:p>
          <a:r>
            <a:rPr lang="en-IN" sz="1050" b="1" dirty="0" smtClean="0"/>
            <a:t>Odisha</a:t>
          </a:r>
          <a:endParaRPr lang="en-IN" sz="1050" b="1" dirty="0"/>
        </a:p>
      </dgm:t>
    </dgm:pt>
    <dgm:pt modelId="{69F72384-80D2-40D2-B097-5D28ECC23458}" type="parTrans" cxnId="{55A567F3-7B8B-4CFB-B3E3-A41F47226545}">
      <dgm:prSet/>
      <dgm:spPr/>
      <dgm:t>
        <a:bodyPr/>
        <a:lstStyle/>
        <a:p>
          <a:endParaRPr lang="en-IN" sz="1050" b="1"/>
        </a:p>
      </dgm:t>
    </dgm:pt>
    <dgm:pt modelId="{C5CDC511-0735-4342-8336-157080B0727C}" type="sibTrans" cxnId="{55A567F3-7B8B-4CFB-B3E3-A41F47226545}">
      <dgm:prSet/>
      <dgm:spPr/>
      <dgm:t>
        <a:bodyPr/>
        <a:lstStyle/>
        <a:p>
          <a:endParaRPr lang="en-IN" sz="1050" b="1"/>
        </a:p>
      </dgm:t>
    </dgm:pt>
    <dgm:pt modelId="{8E05DE41-E140-4DD6-B3F0-5E92A6249457}" type="pres">
      <dgm:prSet presAssocID="{4450BC46-CF3A-4994-B59D-05E19FE407A0}" presName="linearFlow" presStyleCnt="0">
        <dgm:presLayoutVars>
          <dgm:dir/>
          <dgm:resizeHandles val="exact"/>
        </dgm:presLayoutVars>
      </dgm:prSet>
      <dgm:spPr/>
    </dgm:pt>
    <dgm:pt modelId="{30EADC9A-6BB9-44B8-84B3-B387AEFB2ACC}" type="pres">
      <dgm:prSet presAssocID="{65DCFF01-0919-4610-8979-8FA3F2416304}" presName="composite" presStyleCnt="0"/>
      <dgm:spPr/>
    </dgm:pt>
    <dgm:pt modelId="{444BE27E-66D8-40FC-A2CE-A9E650B867B1}" type="pres">
      <dgm:prSet presAssocID="{65DCFF01-0919-4610-8979-8FA3F2416304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8FD51479-87CC-41F5-AEA3-5A38D01AAD1E}" type="pres">
      <dgm:prSet presAssocID="{65DCFF01-0919-4610-8979-8FA3F241630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F030AC-E199-4A5E-A536-E308D0B1433F}" type="pres">
      <dgm:prSet presAssocID="{8F5C4A56-1A72-4874-87D7-C0842EE83BFD}" presName="spacing" presStyleCnt="0"/>
      <dgm:spPr/>
    </dgm:pt>
    <dgm:pt modelId="{57567B3D-BB5E-4272-B288-31C3984DD1A8}" type="pres">
      <dgm:prSet presAssocID="{B7096F60-FEFC-4F15-9258-C8F9A048485A}" presName="composite" presStyleCnt="0"/>
      <dgm:spPr/>
    </dgm:pt>
    <dgm:pt modelId="{06D59132-8DC4-47D8-B40D-D0B3361C64F6}" type="pres">
      <dgm:prSet presAssocID="{B7096F60-FEFC-4F15-9258-C8F9A048485A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</dgm:pt>
    <dgm:pt modelId="{238B14A2-9283-4AF7-BAA4-66E46215B99E}" type="pres">
      <dgm:prSet presAssocID="{B7096F60-FEFC-4F15-9258-C8F9A048485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A16C40-9271-43B5-9740-957260A2A6A1}" type="pres">
      <dgm:prSet presAssocID="{608A8A4C-9C26-4294-9E20-6DF7016DAA94}" presName="spacing" presStyleCnt="0"/>
      <dgm:spPr/>
    </dgm:pt>
    <dgm:pt modelId="{6A7550D9-7CBE-4B27-BC45-BC3D566E1E03}" type="pres">
      <dgm:prSet presAssocID="{1DEF86BB-023E-43AA-AD4A-97FBF98DBC7E}" presName="composite" presStyleCnt="0"/>
      <dgm:spPr/>
    </dgm:pt>
    <dgm:pt modelId="{A91BEF6F-6559-451C-8CEB-A1CB8EA8D3C2}" type="pres">
      <dgm:prSet presAssocID="{1DEF86BB-023E-43AA-AD4A-97FBF98DBC7E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AC5C653-7380-4027-9DBB-A296AB437BBD}" type="pres">
      <dgm:prSet presAssocID="{1DEF86BB-023E-43AA-AD4A-97FBF98DBC7E}" presName="txShp" presStyleLbl="node1" presStyleIdx="2" presStyleCnt="4" custLinFactNeighborX="1995" custLinFactNeighborY="33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B14FB7-26F4-44FD-9714-3D06334ADC35}" type="pres">
      <dgm:prSet presAssocID="{269E401F-7B55-47B7-A332-69AFC7BE3FD7}" presName="spacing" presStyleCnt="0"/>
      <dgm:spPr/>
    </dgm:pt>
    <dgm:pt modelId="{B020ACDC-C30E-4480-AC0F-AA377D34732C}" type="pres">
      <dgm:prSet presAssocID="{A93188AD-66B9-4AE8-8C77-57160F31E622}" presName="composite" presStyleCnt="0"/>
      <dgm:spPr/>
    </dgm:pt>
    <dgm:pt modelId="{F569DE88-A931-4A4A-8CA3-FC549DF99EC0}" type="pres">
      <dgm:prSet presAssocID="{A93188AD-66B9-4AE8-8C77-57160F31E622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3DD3584E-C8D8-4CFE-8895-25AF100E71E5}" type="pres">
      <dgm:prSet presAssocID="{A93188AD-66B9-4AE8-8C77-57160F31E62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F1187F3-66C5-4652-94A5-982F1D480E8B}" type="presOf" srcId="{A93188AD-66B9-4AE8-8C77-57160F31E622}" destId="{3DD3584E-C8D8-4CFE-8895-25AF100E71E5}" srcOrd="0" destOrd="0" presId="urn:microsoft.com/office/officeart/2005/8/layout/vList3#2"/>
    <dgm:cxn modelId="{89C0C679-B02C-4A0E-82C1-7275414953D2}" type="presOf" srcId="{4450BC46-CF3A-4994-B59D-05E19FE407A0}" destId="{8E05DE41-E140-4DD6-B3F0-5E92A6249457}" srcOrd="0" destOrd="0" presId="urn:microsoft.com/office/officeart/2005/8/layout/vList3#2"/>
    <dgm:cxn modelId="{7C159CFD-DDB1-44F0-90F7-4582EF6817B7}" type="presOf" srcId="{B7096F60-FEFC-4F15-9258-C8F9A048485A}" destId="{238B14A2-9283-4AF7-BAA4-66E46215B99E}" srcOrd="0" destOrd="0" presId="urn:microsoft.com/office/officeart/2005/8/layout/vList3#2"/>
    <dgm:cxn modelId="{55A567F3-7B8B-4CFB-B3E3-A41F47226545}" srcId="{4450BC46-CF3A-4994-B59D-05E19FE407A0}" destId="{A93188AD-66B9-4AE8-8C77-57160F31E622}" srcOrd="3" destOrd="0" parTransId="{69F72384-80D2-40D2-B097-5D28ECC23458}" sibTransId="{C5CDC511-0735-4342-8336-157080B0727C}"/>
    <dgm:cxn modelId="{E094608E-F37F-473D-A8EE-0EF9F1443526}" srcId="{4450BC46-CF3A-4994-B59D-05E19FE407A0}" destId="{1DEF86BB-023E-43AA-AD4A-97FBF98DBC7E}" srcOrd="2" destOrd="0" parTransId="{AE95E6AE-4B95-463F-ABEB-400F7443AD5D}" sibTransId="{269E401F-7B55-47B7-A332-69AFC7BE3FD7}"/>
    <dgm:cxn modelId="{B110F42B-C8EF-4299-9E6D-57C9238DF184}" type="presOf" srcId="{1DEF86BB-023E-43AA-AD4A-97FBF98DBC7E}" destId="{EAC5C653-7380-4027-9DBB-A296AB437BBD}" srcOrd="0" destOrd="0" presId="urn:microsoft.com/office/officeart/2005/8/layout/vList3#2"/>
    <dgm:cxn modelId="{23539F67-AAD5-4CA9-85C8-5597F7125F6E}" srcId="{4450BC46-CF3A-4994-B59D-05E19FE407A0}" destId="{65DCFF01-0919-4610-8979-8FA3F2416304}" srcOrd="0" destOrd="0" parTransId="{7F773326-D731-45D7-A855-81617176254A}" sibTransId="{8F5C4A56-1A72-4874-87D7-C0842EE83BFD}"/>
    <dgm:cxn modelId="{6F9ED42E-C703-4D78-B4F2-CD58A9179004}" srcId="{4450BC46-CF3A-4994-B59D-05E19FE407A0}" destId="{B7096F60-FEFC-4F15-9258-C8F9A048485A}" srcOrd="1" destOrd="0" parTransId="{70D38FAB-908C-44F8-B62F-BAF9355421A2}" sibTransId="{608A8A4C-9C26-4294-9E20-6DF7016DAA94}"/>
    <dgm:cxn modelId="{D5FD6103-DB1C-4FCC-8DC2-766598BBE620}" type="presOf" srcId="{65DCFF01-0919-4610-8979-8FA3F2416304}" destId="{8FD51479-87CC-41F5-AEA3-5A38D01AAD1E}" srcOrd="0" destOrd="0" presId="urn:microsoft.com/office/officeart/2005/8/layout/vList3#2"/>
    <dgm:cxn modelId="{8A023083-FFEA-4C2D-8659-03471A6AADBE}" type="presParOf" srcId="{8E05DE41-E140-4DD6-B3F0-5E92A6249457}" destId="{30EADC9A-6BB9-44B8-84B3-B387AEFB2ACC}" srcOrd="0" destOrd="0" presId="urn:microsoft.com/office/officeart/2005/8/layout/vList3#2"/>
    <dgm:cxn modelId="{C7BE174B-82E7-4DF7-A208-D12F0BA5145E}" type="presParOf" srcId="{30EADC9A-6BB9-44B8-84B3-B387AEFB2ACC}" destId="{444BE27E-66D8-40FC-A2CE-A9E650B867B1}" srcOrd="0" destOrd="0" presId="urn:microsoft.com/office/officeart/2005/8/layout/vList3#2"/>
    <dgm:cxn modelId="{50266E45-6E9A-498D-8E2B-6553C72598EA}" type="presParOf" srcId="{30EADC9A-6BB9-44B8-84B3-B387AEFB2ACC}" destId="{8FD51479-87CC-41F5-AEA3-5A38D01AAD1E}" srcOrd="1" destOrd="0" presId="urn:microsoft.com/office/officeart/2005/8/layout/vList3#2"/>
    <dgm:cxn modelId="{114FAA08-7268-43B0-986C-E1B3519EC74D}" type="presParOf" srcId="{8E05DE41-E140-4DD6-B3F0-5E92A6249457}" destId="{1FF030AC-E199-4A5E-A536-E308D0B1433F}" srcOrd="1" destOrd="0" presId="urn:microsoft.com/office/officeart/2005/8/layout/vList3#2"/>
    <dgm:cxn modelId="{F2826E16-2D22-4D0E-BD15-F19423F9B75C}" type="presParOf" srcId="{8E05DE41-E140-4DD6-B3F0-5E92A6249457}" destId="{57567B3D-BB5E-4272-B288-31C3984DD1A8}" srcOrd="2" destOrd="0" presId="urn:microsoft.com/office/officeart/2005/8/layout/vList3#2"/>
    <dgm:cxn modelId="{5644F67F-48C5-4660-A869-40E0223A8D4C}" type="presParOf" srcId="{57567B3D-BB5E-4272-B288-31C3984DD1A8}" destId="{06D59132-8DC4-47D8-B40D-D0B3361C64F6}" srcOrd="0" destOrd="0" presId="urn:microsoft.com/office/officeart/2005/8/layout/vList3#2"/>
    <dgm:cxn modelId="{C6A155BB-8AE6-4BCF-BA9A-424170D2FAB1}" type="presParOf" srcId="{57567B3D-BB5E-4272-B288-31C3984DD1A8}" destId="{238B14A2-9283-4AF7-BAA4-66E46215B99E}" srcOrd="1" destOrd="0" presId="urn:microsoft.com/office/officeart/2005/8/layout/vList3#2"/>
    <dgm:cxn modelId="{982EEC83-87EC-4E51-8BFC-E1039E5F133E}" type="presParOf" srcId="{8E05DE41-E140-4DD6-B3F0-5E92A6249457}" destId="{92A16C40-9271-43B5-9740-957260A2A6A1}" srcOrd="3" destOrd="0" presId="urn:microsoft.com/office/officeart/2005/8/layout/vList3#2"/>
    <dgm:cxn modelId="{870060B2-8D8D-4D34-A74D-06B01636D2DF}" type="presParOf" srcId="{8E05DE41-E140-4DD6-B3F0-5E92A6249457}" destId="{6A7550D9-7CBE-4B27-BC45-BC3D566E1E03}" srcOrd="4" destOrd="0" presId="urn:microsoft.com/office/officeart/2005/8/layout/vList3#2"/>
    <dgm:cxn modelId="{CA6CE256-DFE4-4D49-8E3E-1BAD2E3C7272}" type="presParOf" srcId="{6A7550D9-7CBE-4B27-BC45-BC3D566E1E03}" destId="{A91BEF6F-6559-451C-8CEB-A1CB8EA8D3C2}" srcOrd="0" destOrd="0" presId="urn:microsoft.com/office/officeart/2005/8/layout/vList3#2"/>
    <dgm:cxn modelId="{131B0BCA-A9CD-4FFF-B6CA-8C7C7938173A}" type="presParOf" srcId="{6A7550D9-7CBE-4B27-BC45-BC3D566E1E03}" destId="{EAC5C653-7380-4027-9DBB-A296AB437BBD}" srcOrd="1" destOrd="0" presId="urn:microsoft.com/office/officeart/2005/8/layout/vList3#2"/>
    <dgm:cxn modelId="{13D8C763-B2D3-4A67-845E-83B99BF8170A}" type="presParOf" srcId="{8E05DE41-E140-4DD6-B3F0-5E92A6249457}" destId="{A8B14FB7-26F4-44FD-9714-3D06334ADC35}" srcOrd="5" destOrd="0" presId="urn:microsoft.com/office/officeart/2005/8/layout/vList3#2"/>
    <dgm:cxn modelId="{2E1FB84F-5FAD-4BD0-A3A8-7F5E9493164A}" type="presParOf" srcId="{8E05DE41-E140-4DD6-B3F0-5E92A6249457}" destId="{B020ACDC-C30E-4480-AC0F-AA377D34732C}" srcOrd="6" destOrd="0" presId="urn:microsoft.com/office/officeart/2005/8/layout/vList3#2"/>
    <dgm:cxn modelId="{19007101-B96E-46C4-B3D8-B41E7B1283C8}" type="presParOf" srcId="{B020ACDC-C30E-4480-AC0F-AA377D34732C}" destId="{F569DE88-A931-4A4A-8CA3-FC549DF99EC0}" srcOrd="0" destOrd="0" presId="urn:microsoft.com/office/officeart/2005/8/layout/vList3#2"/>
    <dgm:cxn modelId="{9C05BAE2-FE18-4548-80D7-86511FF20C0D}" type="presParOf" srcId="{B020ACDC-C30E-4480-AC0F-AA377D34732C}" destId="{3DD3584E-C8D8-4CFE-8895-25AF100E71E5}" srcOrd="1" destOrd="0" presId="urn:microsoft.com/office/officeart/2005/8/layout/vList3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52562-5FC1-47B2-AD41-D126A21EA44D}" type="doc">
      <dgm:prSet loTypeId="urn:microsoft.com/office/officeart/2005/8/layout/pyramid2" loCatId="list" qsTypeId="urn:microsoft.com/office/officeart/2005/8/quickstyle/3d2#1" qsCatId="3D" csTypeId="urn:microsoft.com/office/officeart/2005/8/colors/colorful4" csCatId="colorful" phldr="1"/>
      <dgm:spPr/>
    </dgm:pt>
    <dgm:pt modelId="{D3DECBE5-F65C-46BB-BADE-A76DE36B14AF}">
      <dgm:prSet phldrT="[Text]"/>
      <dgm:spPr/>
      <dgm:t>
        <a:bodyPr/>
        <a:lstStyle/>
        <a:p>
          <a:r>
            <a:rPr lang="en-IN" b="1" dirty="0"/>
            <a:t>Maintenance</a:t>
          </a:r>
        </a:p>
      </dgm:t>
    </dgm:pt>
    <dgm:pt modelId="{B7041F40-833A-4E90-B3C2-7A3A3AECBB29}" type="parTrans" cxnId="{DA1AC067-B809-4850-8E3D-41BC9BA70E7F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B354EA0D-2EDB-4E25-85E9-7AD5652DCC90}" type="sibTrans" cxnId="{DA1AC067-B809-4850-8E3D-41BC9BA70E7F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BFCFDB20-4BD3-42E4-AED7-048C73F12C76}">
      <dgm:prSet phldrT="[Text]"/>
      <dgm:spPr/>
      <dgm:t>
        <a:bodyPr/>
        <a:lstStyle/>
        <a:p>
          <a:r>
            <a:rPr lang="en-IN" b="1" dirty="0"/>
            <a:t>Operation</a:t>
          </a:r>
        </a:p>
      </dgm:t>
    </dgm:pt>
    <dgm:pt modelId="{5E4E8BD2-B553-4882-9468-FE25AE34F7C8}" type="sibTrans" cxnId="{47E062E1-E886-4EB8-A5A1-3B3003831498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1C37A90B-1B95-48EC-9C16-BA7033D373C1}" type="parTrans" cxnId="{47E062E1-E886-4EB8-A5A1-3B3003831498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EEB75DAD-1FBC-4CEF-B48D-F8096D7ACEE1}">
      <dgm:prSet phldrT="[Text]" custT="1"/>
      <dgm:spPr>
        <a:noFill/>
        <a:ln>
          <a:noFill/>
        </a:ln>
      </dgm:spPr>
      <dgm:t>
        <a:bodyPr/>
        <a:lstStyle/>
        <a:p>
          <a:endParaRPr lang="en-IN" sz="2800" b="1" dirty="0"/>
        </a:p>
      </dgm:t>
    </dgm:pt>
    <dgm:pt modelId="{94B115A9-1737-434B-9C92-D8F2A82824D9}" type="sibTrans" cxnId="{23F0BA25-EF05-4725-AC09-8C13147B5A20}">
      <dgm:prSet/>
      <dgm:spPr/>
      <dgm:t>
        <a:bodyPr/>
        <a:lstStyle/>
        <a:p>
          <a:endParaRPr lang="en-IN"/>
        </a:p>
      </dgm:t>
    </dgm:pt>
    <dgm:pt modelId="{3A0AC1B0-CED0-4CE2-9076-0F81BE4B5B96}" type="parTrans" cxnId="{23F0BA25-EF05-4725-AC09-8C13147B5A20}">
      <dgm:prSet/>
      <dgm:spPr/>
      <dgm:t>
        <a:bodyPr/>
        <a:lstStyle/>
        <a:p>
          <a:endParaRPr lang="en-IN"/>
        </a:p>
      </dgm:t>
    </dgm:pt>
    <dgm:pt modelId="{9B329467-FBF0-490C-A7FB-7FAB8BCCAE1E}">
      <dgm:prSet phldrT="[Text]"/>
      <dgm:spPr/>
      <dgm:t>
        <a:bodyPr/>
        <a:lstStyle/>
        <a:p>
          <a:r>
            <a:rPr lang="en-IN" b="1" dirty="0" smtClean="0"/>
            <a:t>Energy</a:t>
          </a:r>
          <a:endParaRPr lang="en-IN" b="1" dirty="0"/>
        </a:p>
      </dgm:t>
    </dgm:pt>
    <dgm:pt modelId="{047B02B7-C9BA-4CCA-A5A4-66F061126094}" type="sibTrans" cxnId="{68191B9A-8ADC-4FDB-A136-654E008EE4DA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37FA3E6B-68A4-46F0-B1AE-18B0DCB63A6C}" type="parTrans" cxnId="{68191B9A-8ADC-4FDB-A136-654E008EE4DA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AB42DEEF-B562-4933-97E1-B6030E12D859}" type="pres">
      <dgm:prSet presAssocID="{BD652562-5FC1-47B2-AD41-D126A21EA44D}" presName="compositeShape" presStyleCnt="0">
        <dgm:presLayoutVars>
          <dgm:dir/>
          <dgm:resizeHandles/>
        </dgm:presLayoutVars>
      </dgm:prSet>
      <dgm:spPr/>
    </dgm:pt>
    <dgm:pt modelId="{CA06BEC0-7D92-42E4-BD94-E4B0513C407F}" type="pres">
      <dgm:prSet presAssocID="{BD652562-5FC1-47B2-AD41-D126A21EA44D}" presName="pyramid" presStyleLbl="node1" presStyleIdx="0" presStyleCnt="1" custScaleX="179844" custLinFactNeighborX="9522" custLinFactNeighborY="-3193"/>
      <dgm:spPr>
        <a:solidFill>
          <a:srgbClr val="00B0F0"/>
        </a:solidFill>
      </dgm:spPr>
    </dgm:pt>
    <dgm:pt modelId="{4E57819A-BCFD-4DE6-95CD-9BF62C3E57C6}" type="pres">
      <dgm:prSet presAssocID="{BD652562-5FC1-47B2-AD41-D126A21EA44D}" presName="theList" presStyleCnt="0"/>
      <dgm:spPr/>
    </dgm:pt>
    <dgm:pt modelId="{90FE1FF1-8D23-45A8-89BB-6D8EB90BB1AC}" type="pres">
      <dgm:prSet presAssocID="{BFCFDB20-4BD3-42E4-AED7-048C73F12C76}" presName="aNode" presStyleLbl="fgAcc1" presStyleIdx="0" presStyleCnt="4" custScaleX="86742" custScaleY="96877" custLinFactX="-41041" custLinFactY="300000" custLinFactNeighborX="-100000" custLinFactNeighborY="386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B6A6F-0BB8-4C19-A80D-9A1A361619F0}" type="pres">
      <dgm:prSet presAssocID="{BFCFDB20-4BD3-42E4-AED7-048C73F12C76}" presName="aSpace" presStyleCnt="0"/>
      <dgm:spPr/>
    </dgm:pt>
    <dgm:pt modelId="{86876B0A-790D-45B2-977D-956A8E26DFD2}" type="pres">
      <dgm:prSet presAssocID="{D3DECBE5-F65C-46BB-BADE-A76DE36B14AF}" presName="aNode" presStyleLbl="fgAcc1" presStyleIdx="1" presStyleCnt="4" custScaleX="86476" custScaleY="95936" custLinFactY="202877" custLinFactNeighborX="-5023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8B3E-9F2E-4776-99F1-25F3CED63EFE}" type="pres">
      <dgm:prSet presAssocID="{D3DECBE5-F65C-46BB-BADE-A76DE36B14AF}" presName="aSpace" presStyleCnt="0"/>
      <dgm:spPr/>
    </dgm:pt>
    <dgm:pt modelId="{F32D6726-1097-4ACD-A574-BEE94EA2BC17}" type="pres">
      <dgm:prSet presAssocID="{EEB75DAD-1FBC-4CEF-B48D-F8096D7ACEE1}" presName="aNode" presStyleLbl="fgAcc1" presStyleIdx="2" presStyleCnt="4" custScaleX="86476" custScaleY="95936" custLinFactY="-19134" custLinFactNeighborX="-478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1C7A1-DA7B-421E-B630-7917DE9B5968}" type="pres">
      <dgm:prSet presAssocID="{EEB75DAD-1FBC-4CEF-B48D-F8096D7ACEE1}" presName="aSpace" presStyleCnt="0"/>
      <dgm:spPr/>
    </dgm:pt>
    <dgm:pt modelId="{6F2D9A5F-7223-4284-BE7A-EF5AEEFCA9E0}" type="pres">
      <dgm:prSet presAssocID="{9B329467-FBF0-490C-A7FB-7FAB8BCCAE1E}" presName="aNode" presStyleLbl="fgAcc1" presStyleIdx="3" presStyleCnt="4" custScaleX="85065" custScaleY="93159" custLinFactY="13630" custLinFactNeighborX="4284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FD295-7ABD-4A5C-8E99-0E124F877DB5}" type="pres">
      <dgm:prSet presAssocID="{9B329467-FBF0-490C-A7FB-7FAB8BCCAE1E}" presName="aSpace" presStyleCnt="0"/>
      <dgm:spPr/>
    </dgm:pt>
  </dgm:ptLst>
  <dgm:cxnLst>
    <dgm:cxn modelId="{42DC72F3-7947-4439-A20A-02D29CF99A14}" type="presOf" srcId="{BD652562-5FC1-47B2-AD41-D126A21EA44D}" destId="{AB42DEEF-B562-4933-97E1-B6030E12D859}" srcOrd="0" destOrd="0" presId="urn:microsoft.com/office/officeart/2005/8/layout/pyramid2"/>
    <dgm:cxn modelId="{68191B9A-8ADC-4FDB-A136-654E008EE4DA}" srcId="{BD652562-5FC1-47B2-AD41-D126A21EA44D}" destId="{9B329467-FBF0-490C-A7FB-7FAB8BCCAE1E}" srcOrd="3" destOrd="0" parTransId="{37FA3E6B-68A4-46F0-B1AE-18B0DCB63A6C}" sibTransId="{047B02B7-C9BA-4CCA-A5A4-66F061126094}"/>
    <dgm:cxn modelId="{603B1B9D-3B53-4315-A8B9-16B09207BBF6}" type="presOf" srcId="{EEB75DAD-1FBC-4CEF-B48D-F8096D7ACEE1}" destId="{F32D6726-1097-4ACD-A574-BEE94EA2BC17}" srcOrd="0" destOrd="0" presId="urn:microsoft.com/office/officeart/2005/8/layout/pyramid2"/>
    <dgm:cxn modelId="{B7AB39B8-3C2C-4BF9-A132-0E050F38CEC3}" type="presOf" srcId="{D3DECBE5-F65C-46BB-BADE-A76DE36B14AF}" destId="{86876B0A-790D-45B2-977D-956A8E26DFD2}" srcOrd="0" destOrd="0" presId="urn:microsoft.com/office/officeart/2005/8/layout/pyramid2"/>
    <dgm:cxn modelId="{47E062E1-E886-4EB8-A5A1-3B3003831498}" srcId="{BD652562-5FC1-47B2-AD41-D126A21EA44D}" destId="{BFCFDB20-4BD3-42E4-AED7-048C73F12C76}" srcOrd="0" destOrd="0" parTransId="{1C37A90B-1B95-48EC-9C16-BA7033D373C1}" sibTransId="{5E4E8BD2-B553-4882-9468-FE25AE34F7C8}"/>
    <dgm:cxn modelId="{DA1AC067-B809-4850-8E3D-41BC9BA70E7F}" srcId="{BD652562-5FC1-47B2-AD41-D126A21EA44D}" destId="{D3DECBE5-F65C-46BB-BADE-A76DE36B14AF}" srcOrd="1" destOrd="0" parTransId="{B7041F40-833A-4E90-B3C2-7A3A3AECBB29}" sibTransId="{B354EA0D-2EDB-4E25-85E9-7AD5652DCC90}"/>
    <dgm:cxn modelId="{9A5FE8EF-6C50-4E56-8861-928368ABB410}" type="presOf" srcId="{BFCFDB20-4BD3-42E4-AED7-048C73F12C76}" destId="{90FE1FF1-8D23-45A8-89BB-6D8EB90BB1AC}" srcOrd="0" destOrd="0" presId="urn:microsoft.com/office/officeart/2005/8/layout/pyramid2"/>
    <dgm:cxn modelId="{2B2D415F-CBFD-489A-BDAD-B8003C121605}" type="presOf" srcId="{9B329467-FBF0-490C-A7FB-7FAB8BCCAE1E}" destId="{6F2D9A5F-7223-4284-BE7A-EF5AEEFCA9E0}" srcOrd="0" destOrd="0" presId="urn:microsoft.com/office/officeart/2005/8/layout/pyramid2"/>
    <dgm:cxn modelId="{23F0BA25-EF05-4725-AC09-8C13147B5A20}" srcId="{BD652562-5FC1-47B2-AD41-D126A21EA44D}" destId="{EEB75DAD-1FBC-4CEF-B48D-F8096D7ACEE1}" srcOrd="2" destOrd="0" parTransId="{3A0AC1B0-CED0-4CE2-9076-0F81BE4B5B96}" sibTransId="{94B115A9-1737-434B-9C92-D8F2A82824D9}"/>
    <dgm:cxn modelId="{3E3D948B-0EC9-4BA5-8D00-90ACED61CD35}" type="presParOf" srcId="{AB42DEEF-B562-4933-97E1-B6030E12D859}" destId="{CA06BEC0-7D92-42E4-BD94-E4B0513C407F}" srcOrd="0" destOrd="0" presId="urn:microsoft.com/office/officeart/2005/8/layout/pyramid2"/>
    <dgm:cxn modelId="{DAC0C936-9372-4593-A016-FDC9885DA70E}" type="presParOf" srcId="{AB42DEEF-B562-4933-97E1-B6030E12D859}" destId="{4E57819A-BCFD-4DE6-95CD-9BF62C3E57C6}" srcOrd="1" destOrd="0" presId="urn:microsoft.com/office/officeart/2005/8/layout/pyramid2"/>
    <dgm:cxn modelId="{0E96F188-A35D-436F-B0E6-875CE55AACFB}" type="presParOf" srcId="{4E57819A-BCFD-4DE6-95CD-9BF62C3E57C6}" destId="{90FE1FF1-8D23-45A8-89BB-6D8EB90BB1AC}" srcOrd="0" destOrd="0" presId="urn:microsoft.com/office/officeart/2005/8/layout/pyramid2"/>
    <dgm:cxn modelId="{537FE167-4065-4A98-B672-E8FE16DF5477}" type="presParOf" srcId="{4E57819A-BCFD-4DE6-95CD-9BF62C3E57C6}" destId="{89CB6A6F-0BB8-4C19-A80D-9A1A361619F0}" srcOrd="1" destOrd="0" presId="urn:microsoft.com/office/officeart/2005/8/layout/pyramid2"/>
    <dgm:cxn modelId="{42080AD1-8F81-4A55-B595-848C8E385F3B}" type="presParOf" srcId="{4E57819A-BCFD-4DE6-95CD-9BF62C3E57C6}" destId="{86876B0A-790D-45B2-977D-956A8E26DFD2}" srcOrd="2" destOrd="0" presId="urn:microsoft.com/office/officeart/2005/8/layout/pyramid2"/>
    <dgm:cxn modelId="{52F7C7DE-E170-4A74-B565-EFA1E53BA801}" type="presParOf" srcId="{4E57819A-BCFD-4DE6-95CD-9BF62C3E57C6}" destId="{646D8B3E-9F2E-4776-99F1-25F3CED63EFE}" srcOrd="3" destOrd="0" presId="urn:microsoft.com/office/officeart/2005/8/layout/pyramid2"/>
    <dgm:cxn modelId="{03473C3A-1702-494E-8078-E4A3103416BE}" type="presParOf" srcId="{4E57819A-BCFD-4DE6-95CD-9BF62C3E57C6}" destId="{F32D6726-1097-4ACD-A574-BEE94EA2BC17}" srcOrd="4" destOrd="0" presId="urn:microsoft.com/office/officeart/2005/8/layout/pyramid2"/>
    <dgm:cxn modelId="{336F4748-7638-499C-9886-E1053D3B2557}" type="presParOf" srcId="{4E57819A-BCFD-4DE6-95CD-9BF62C3E57C6}" destId="{9DF1C7A1-DA7B-421E-B630-7917DE9B5968}" srcOrd="5" destOrd="0" presId="urn:microsoft.com/office/officeart/2005/8/layout/pyramid2"/>
    <dgm:cxn modelId="{92ED1607-0FF4-45EA-B547-DD478B0A0403}" type="presParOf" srcId="{4E57819A-BCFD-4DE6-95CD-9BF62C3E57C6}" destId="{6F2D9A5F-7223-4284-BE7A-EF5AEEFCA9E0}" srcOrd="6" destOrd="0" presId="urn:microsoft.com/office/officeart/2005/8/layout/pyramid2"/>
    <dgm:cxn modelId="{53900D8A-F7E9-4232-BEF4-2563963B01DC}" type="presParOf" srcId="{4E57819A-BCFD-4DE6-95CD-9BF62C3E57C6}" destId="{168FD295-7ABD-4A5C-8E99-0E124F877DB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52562-5FC1-47B2-AD41-D126A21EA44D}" type="doc">
      <dgm:prSet loTypeId="urn:microsoft.com/office/officeart/2005/8/layout/pyramid2" loCatId="list" qsTypeId="urn:microsoft.com/office/officeart/2005/8/quickstyle/3d2#1" qsCatId="3D" csTypeId="urn:microsoft.com/office/officeart/2005/8/colors/colorful4" csCatId="colorful" phldr="1"/>
      <dgm:spPr/>
    </dgm:pt>
    <dgm:pt modelId="{9B329467-FBF0-490C-A7FB-7FAB8BCCAE1E}">
      <dgm:prSet phldrT="[Text]"/>
      <dgm:spPr/>
      <dgm:t>
        <a:bodyPr/>
        <a:lstStyle/>
        <a:p>
          <a:r>
            <a:rPr lang="en-IN" b="1" dirty="0" smtClean="0"/>
            <a:t>Safety</a:t>
          </a:r>
          <a:endParaRPr lang="en-IN" b="1" dirty="0"/>
        </a:p>
      </dgm:t>
    </dgm:pt>
    <dgm:pt modelId="{047B02B7-C9BA-4CCA-A5A4-66F061126094}" type="sibTrans" cxnId="{68191B9A-8ADC-4FDB-A136-654E008EE4DA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37FA3E6B-68A4-46F0-B1AE-18B0DCB63A6C}" type="parTrans" cxnId="{68191B9A-8ADC-4FDB-A136-654E008EE4DA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BFCFDB20-4BD3-42E4-AED7-048C73F12C76}">
      <dgm:prSet phldrT="[Text]"/>
      <dgm:spPr/>
      <dgm:t>
        <a:bodyPr/>
        <a:lstStyle/>
        <a:p>
          <a:r>
            <a:rPr lang="en-IN" b="1" dirty="0" smtClean="0"/>
            <a:t>Production</a:t>
          </a:r>
          <a:endParaRPr lang="en-IN" b="1" dirty="0"/>
        </a:p>
      </dgm:t>
    </dgm:pt>
    <dgm:pt modelId="{5E4E8BD2-B553-4882-9468-FE25AE34F7C8}" type="sibTrans" cxnId="{47E062E1-E886-4EB8-A5A1-3B3003831498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1C37A90B-1B95-48EC-9C16-BA7033D373C1}" type="parTrans" cxnId="{47E062E1-E886-4EB8-A5A1-3B3003831498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D3DECBE5-F65C-46BB-BADE-A76DE36B14AF}">
      <dgm:prSet phldrT="[Text]"/>
      <dgm:spPr/>
      <dgm:t>
        <a:bodyPr/>
        <a:lstStyle/>
        <a:p>
          <a:r>
            <a:rPr lang="en-IN" b="1" dirty="0" smtClean="0"/>
            <a:t>Quality</a:t>
          </a:r>
          <a:endParaRPr lang="en-IN" b="1" dirty="0"/>
        </a:p>
      </dgm:t>
    </dgm:pt>
    <dgm:pt modelId="{B354EA0D-2EDB-4E25-85E9-7AD5652DCC90}" type="sibTrans" cxnId="{DA1AC067-B809-4850-8E3D-41BC9BA70E7F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B7041F40-833A-4E90-B3C2-7A3A3AECBB29}" type="parTrans" cxnId="{DA1AC067-B809-4850-8E3D-41BC9BA70E7F}">
      <dgm:prSet/>
      <dgm:spPr/>
      <dgm:t>
        <a:bodyPr/>
        <a:lstStyle/>
        <a:p>
          <a:endParaRPr lang="en-IN" b="1">
            <a:solidFill>
              <a:srgbClr val="0000FF"/>
            </a:solidFill>
          </a:endParaRPr>
        </a:p>
      </dgm:t>
    </dgm:pt>
    <dgm:pt modelId="{EEB75DAD-1FBC-4CEF-B48D-F8096D7ACEE1}">
      <dgm:prSet phldrT="[Text]" custT="1"/>
      <dgm:spPr>
        <a:noFill/>
        <a:ln>
          <a:noFill/>
        </a:ln>
      </dgm:spPr>
      <dgm:t>
        <a:bodyPr/>
        <a:lstStyle/>
        <a:p>
          <a:endParaRPr lang="en-IN" sz="2800" b="1" dirty="0"/>
        </a:p>
      </dgm:t>
    </dgm:pt>
    <dgm:pt modelId="{94B115A9-1737-434B-9C92-D8F2A82824D9}" type="sibTrans" cxnId="{23F0BA25-EF05-4725-AC09-8C13147B5A20}">
      <dgm:prSet/>
      <dgm:spPr/>
      <dgm:t>
        <a:bodyPr/>
        <a:lstStyle/>
        <a:p>
          <a:endParaRPr lang="en-IN"/>
        </a:p>
      </dgm:t>
    </dgm:pt>
    <dgm:pt modelId="{3A0AC1B0-CED0-4CE2-9076-0F81BE4B5B96}" type="parTrans" cxnId="{23F0BA25-EF05-4725-AC09-8C13147B5A20}">
      <dgm:prSet/>
      <dgm:spPr/>
      <dgm:t>
        <a:bodyPr/>
        <a:lstStyle/>
        <a:p>
          <a:endParaRPr lang="en-IN"/>
        </a:p>
      </dgm:t>
    </dgm:pt>
    <dgm:pt modelId="{AB42DEEF-B562-4933-97E1-B6030E12D859}" type="pres">
      <dgm:prSet presAssocID="{BD652562-5FC1-47B2-AD41-D126A21EA44D}" presName="compositeShape" presStyleCnt="0">
        <dgm:presLayoutVars>
          <dgm:dir/>
          <dgm:resizeHandles/>
        </dgm:presLayoutVars>
      </dgm:prSet>
      <dgm:spPr/>
    </dgm:pt>
    <dgm:pt modelId="{CA06BEC0-7D92-42E4-BD94-E4B0513C407F}" type="pres">
      <dgm:prSet presAssocID="{BD652562-5FC1-47B2-AD41-D126A21EA44D}" presName="pyramid" presStyleLbl="node1" presStyleIdx="0" presStyleCnt="1" custScaleX="179844" custLinFactNeighborX="9522" custLinFactNeighborY="-3193"/>
      <dgm:spPr>
        <a:solidFill>
          <a:srgbClr val="00B0F0"/>
        </a:solidFill>
      </dgm:spPr>
    </dgm:pt>
    <dgm:pt modelId="{4E57819A-BCFD-4DE6-95CD-9BF62C3E57C6}" type="pres">
      <dgm:prSet presAssocID="{BD652562-5FC1-47B2-AD41-D126A21EA44D}" presName="theList" presStyleCnt="0"/>
      <dgm:spPr/>
    </dgm:pt>
    <dgm:pt modelId="{90FE1FF1-8D23-45A8-89BB-6D8EB90BB1AC}" type="pres">
      <dgm:prSet presAssocID="{BFCFDB20-4BD3-42E4-AED7-048C73F12C76}" presName="aNode" presStyleLbl="fgAcc1" presStyleIdx="0" presStyleCnt="4" custScaleX="86742" custScaleY="96877" custLinFactX="-41041" custLinFactY="300000" custLinFactNeighborX="-100000" custLinFactNeighborY="386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B6A6F-0BB8-4C19-A80D-9A1A361619F0}" type="pres">
      <dgm:prSet presAssocID="{BFCFDB20-4BD3-42E4-AED7-048C73F12C76}" presName="aSpace" presStyleCnt="0"/>
      <dgm:spPr/>
    </dgm:pt>
    <dgm:pt modelId="{86876B0A-790D-45B2-977D-956A8E26DFD2}" type="pres">
      <dgm:prSet presAssocID="{D3DECBE5-F65C-46BB-BADE-A76DE36B14AF}" presName="aNode" presStyleLbl="fgAcc1" presStyleIdx="1" presStyleCnt="4" custScaleX="86476" custScaleY="95936" custLinFactY="202877" custLinFactNeighborX="-49888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8B3E-9F2E-4776-99F1-25F3CED63EFE}" type="pres">
      <dgm:prSet presAssocID="{D3DECBE5-F65C-46BB-BADE-A76DE36B14AF}" presName="aSpace" presStyleCnt="0"/>
      <dgm:spPr/>
    </dgm:pt>
    <dgm:pt modelId="{F32D6726-1097-4ACD-A574-BEE94EA2BC17}" type="pres">
      <dgm:prSet presAssocID="{EEB75DAD-1FBC-4CEF-B48D-F8096D7ACEE1}" presName="aNode" presStyleLbl="fgAcc1" presStyleIdx="2" presStyleCnt="4" custScaleX="86476" custScaleY="95936" custLinFactY="-19134" custLinFactNeighborX="-478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1C7A1-DA7B-421E-B630-7917DE9B5968}" type="pres">
      <dgm:prSet presAssocID="{EEB75DAD-1FBC-4CEF-B48D-F8096D7ACEE1}" presName="aSpace" presStyleCnt="0"/>
      <dgm:spPr/>
    </dgm:pt>
    <dgm:pt modelId="{6F2D9A5F-7223-4284-BE7A-EF5AEEFCA9E0}" type="pres">
      <dgm:prSet presAssocID="{9B329467-FBF0-490C-A7FB-7FAB8BCCAE1E}" presName="aNode" presStyleLbl="fgAcc1" presStyleIdx="3" presStyleCnt="4" custScaleX="85065" custScaleY="93159" custLinFactY="13630" custLinFactNeighborX="4284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FD295-7ABD-4A5C-8E99-0E124F877DB5}" type="pres">
      <dgm:prSet presAssocID="{9B329467-FBF0-490C-A7FB-7FAB8BCCAE1E}" presName="aSpace" presStyleCnt="0"/>
      <dgm:spPr/>
    </dgm:pt>
  </dgm:ptLst>
  <dgm:cxnLst>
    <dgm:cxn modelId="{68191B9A-8ADC-4FDB-A136-654E008EE4DA}" srcId="{BD652562-5FC1-47B2-AD41-D126A21EA44D}" destId="{9B329467-FBF0-490C-A7FB-7FAB8BCCAE1E}" srcOrd="3" destOrd="0" parTransId="{37FA3E6B-68A4-46F0-B1AE-18B0DCB63A6C}" sibTransId="{047B02B7-C9BA-4CCA-A5A4-66F061126094}"/>
    <dgm:cxn modelId="{0290F510-90BA-4DE6-B30A-2EB9A4FCF3BE}" type="presOf" srcId="{BD652562-5FC1-47B2-AD41-D126A21EA44D}" destId="{AB42DEEF-B562-4933-97E1-B6030E12D859}" srcOrd="0" destOrd="0" presId="urn:microsoft.com/office/officeart/2005/8/layout/pyramid2"/>
    <dgm:cxn modelId="{65436802-2297-4B08-B4FB-BC58C5A17573}" type="presOf" srcId="{EEB75DAD-1FBC-4CEF-B48D-F8096D7ACEE1}" destId="{F32D6726-1097-4ACD-A574-BEE94EA2BC17}" srcOrd="0" destOrd="0" presId="urn:microsoft.com/office/officeart/2005/8/layout/pyramid2"/>
    <dgm:cxn modelId="{47E062E1-E886-4EB8-A5A1-3B3003831498}" srcId="{BD652562-5FC1-47B2-AD41-D126A21EA44D}" destId="{BFCFDB20-4BD3-42E4-AED7-048C73F12C76}" srcOrd="0" destOrd="0" parTransId="{1C37A90B-1B95-48EC-9C16-BA7033D373C1}" sibTransId="{5E4E8BD2-B553-4882-9468-FE25AE34F7C8}"/>
    <dgm:cxn modelId="{DA1AC067-B809-4850-8E3D-41BC9BA70E7F}" srcId="{BD652562-5FC1-47B2-AD41-D126A21EA44D}" destId="{D3DECBE5-F65C-46BB-BADE-A76DE36B14AF}" srcOrd="1" destOrd="0" parTransId="{B7041F40-833A-4E90-B3C2-7A3A3AECBB29}" sibTransId="{B354EA0D-2EDB-4E25-85E9-7AD5652DCC90}"/>
    <dgm:cxn modelId="{88C43802-2E43-4E2B-A5BA-E03275380A02}" type="presOf" srcId="{9B329467-FBF0-490C-A7FB-7FAB8BCCAE1E}" destId="{6F2D9A5F-7223-4284-BE7A-EF5AEEFCA9E0}" srcOrd="0" destOrd="0" presId="urn:microsoft.com/office/officeart/2005/8/layout/pyramid2"/>
    <dgm:cxn modelId="{7A523620-49FB-40B3-96D9-7D74FB207599}" type="presOf" srcId="{D3DECBE5-F65C-46BB-BADE-A76DE36B14AF}" destId="{86876B0A-790D-45B2-977D-956A8E26DFD2}" srcOrd="0" destOrd="0" presId="urn:microsoft.com/office/officeart/2005/8/layout/pyramid2"/>
    <dgm:cxn modelId="{23F0BA25-EF05-4725-AC09-8C13147B5A20}" srcId="{BD652562-5FC1-47B2-AD41-D126A21EA44D}" destId="{EEB75DAD-1FBC-4CEF-B48D-F8096D7ACEE1}" srcOrd="2" destOrd="0" parTransId="{3A0AC1B0-CED0-4CE2-9076-0F81BE4B5B96}" sibTransId="{94B115A9-1737-434B-9C92-D8F2A82824D9}"/>
    <dgm:cxn modelId="{9642BE06-CDB5-4BE4-995E-6CD3B52C5270}" type="presOf" srcId="{BFCFDB20-4BD3-42E4-AED7-048C73F12C76}" destId="{90FE1FF1-8D23-45A8-89BB-6D8EB90BB1AC}" srcOrd="0" destOrd="0" presId="urn:microsoft.com/office/officeart/2005/8/layout/pyramid2"/>
    <dgm:cxn modelId="{9E12463E-B5AE-4400-8876-8A0E917A6FBD}" type="presParOf" srcId="{AB42DEEF-B562-4933-97E1-B6030E12D859}" destId="{CA06BEC0-7D92-42E4-BD94-E4B0513C407F}" srcOrd="0" destOrd="0" presId="urn:microsoft.com/office/officeart/2005/8/layout/pyramid2"/>
    <dgm:cxn modelId="{0D352B76-1B3E-4CD3-9694-45080DAAAE93}" type="presParOf" srcId="{AB42DEEF-B562-4933-97E1-B6030E12D859}" destId="{4E57819A-BCFD-4DE6-95CD-9BF62C3E57C6}" srcOrd="1" destOrd="0" presId="urn:microsoft.com/office/officeart/2005/8/layout/pyramid2"/>
    <dgm:cxn modelId="{D2941CCF-AE00-431E-9AD5-3050322705F2}" type="presParOf" srcId="{4E57819A-BCFD-4DE6-95CD-9BF62C3E57C6}" destId="{90FE1FF1-8D23-45A8-89BB-6D8EB90BB1AC}" srcOrd="0" destOrd="0" presId="urn:microsoft.com/office/officeart/2005/8/layout/pyramid2"/>
    <dgm:cxn modelId="{45BF2B34-38B0-4C33-B433-2965CC73F25B}" type="presParOf" srcId="{4E57819A-BCFD-4DE6-95CD-9BF62C3E57C6}" destId="{89CB6A6F-0BB8-4C19-A80D-9A1A361619F0}" srcOrd="1" destOrd="0" presId="urn:microsoft.com/office/officeart/2005/8/layout/pyramid2"/>
    <dgm:cxn modelId="{83385A08-CC00-414D-8DC5-DAF77D7FFFD1}" type="presParOf" srcId="{4E57819A-BCFD-4DE6-95CD-9BF62C3E57C6}" destId="{86876B0A-790D-45B2-977D-956A8E26DFD2}" srcOrd="2" destOrd="0" presId="urn:microsoft.com/office/officeart/2005/8/layout/pyramid2"/>
    <dgm:cxn modelId="{EEC5927C-8F0B-46B8-AD35-C0B272C9E235}" type="presParOf" srcId="{4E57819A-BCFD-4DE6-95CD-9BF62C3E57C6}" destId="{646D8B3E-9F2E-4776-99F1-25F3CED63EFE}" srcOrd="3" destOrd="0" presId="urn:microsoft.com/office/officeart/2005/8/layout/pyramid2"/>
    <dgm:cxn modelId="{463AD1E2-8D94-4266-9912-D8E8A7E5E300}" type="presParOf" srcId="{4E57819A-BCFD-4DE6-95CD-9BF62C3E57C6}" destId="{F32D6726-1097-4ACD-A574-BEE94EA2BC17}" srcOrd="4" destOrd="0" presId="urn:microsoft.com/office/officeart/2005/8/layout/pyramid2"/>
    <dgm:cxn modelId="{513CA8BD-F8AC-488C-A7AC-250565786058}" type="presParOf" srcId="{4E57819A-BCFD-4DE6-95CD-9BF62C3E57C6}" destId="{9DF1C7A1-DA7B-421E-B630-7917DE9B5968}" srcOrd="5" destOrd="0" presId="urn:microsoft.com/office/officeart/2005/8/layout/pyramid2"/>
    <dgm:cxn modelId="{F1E1B5F7-AD5C-4C83-AB3D-3E3C914E6C4B}" type="presParOf" srcId="{4E57819A-BCFD-4DE6-95CD-9BF62C3E57C6}" destId="{6F2D9A5F-7223-4284-BE7A-EF5AEEFCA9E0}" srcOrd="6" destOrd="0" presId="urn:microsoft.com/office/officeart/2005/8/layout/pyramid2"/>
    <dgm:cxn modelId="{36C0A163-1EE9-4519-8B76-67B2E6C26B88}" type="presParOf" srcId="{4E57819A-BCFD-4DE6-95CD-9BF62C3E57C6}" destId="{168FD295-7ABD-4A5C-8E99-0E124F877DB5}" srcOrd="7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7A7C48-F01D-41A3-A8C4-00AB8B1CC395}" type="doc">
      <dgm:prSet loTypeId="urn:microsoft.com/office/officeart/2005/8/layout/venn2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848BEBD-A5AA-417F-9CD4-FD5F3324546D}">
      <dgm:prSet phldrT="[Text]" custT="1"/>
      <dgm:spPr/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 sz="1300" b="1" spc="40" baseline="0" dirty="0" smtClean="0">
              <a:effectLst/>
            </a:rPr>
            <a:t>Operated &amp; Maintained </a:t>
          </a:r>
          <a:r>
            <a:rPr lang="en-US" sz="1300" b="1" spc="200" baseline="0" dirty="0" smtClean="0">
              <a:effectLst/>
            </a:rPr>
            <a:t>10MLD of ETP / STP and </a:t>
          </a:r>
        </a:p>
        <a:p>
          <a:pPr>
            <a:lnSpc>
              <a:spcPct val="100000"/>
            </a:lnSpc>
          </a:pPr>
          <a:r>
            <a:rPr lang="en-US" sz="1300" b="1" spc="200" baseline="0" dirty="0" smtClean="0">
              <a:effectLst/>
            </a:rPr>
            <a:t>10 MT of Solid waste </a:t>
          </a:r>
          <a:endParaRPr lang="en-US" sz="1300" b="1" spc="200" baseline="0" dirty="0"/>
        </a:p>
      </dgm:t>
    </dgm:pt>
    <dgm:pt modelId="{1909EA46-A7C7-4CA9-8BFF-158389A213C4}" type="parTrans" cxnId="{ABE219F5-D4EE-4ACF-899B-020BC98345D1}">
      <dgm:prSet/>
      <dgm:spPr/>
      <dgm:t>
        <a:bodyPr/>
        <a:lstStyle/>
        <a:p>
          <a:endParaRPr lang="en-US" sz="1400"/>
        </a:p>
      </dgm:t>
    </dgm:pt>
    <dgm:pt modelId="{A68522BB-118F-4BD5-9960-CEE31C5A59BD}" type="sibTrans" cxnId="{ABE219F5-D4EE-4ACF-899B-020BC98345D1}">
      <dgm:prSet/>
      <dgm:spPr/>
      <dgm:t>
        <a:bodyPr/>
        <a:lstStyle/>
        <a:p>
          <a:endParaRPr lang="en-US" sz="1400"/>
        </a:p>
      </dgm:t>
    </dgm:pt>
    <dgm:pt modelId="{D4C8FA0F-EE45-4D6F-BDF7-8597207154FC}" type="pres">
      <dgm:prSet presAssocID="{B57A7C48-F01D-41A3-A8C4-00AB8B1CC39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BA20AE-CEBD-4FC7-B924-F0DF0853D394}" type="pres">
      <dgm:prSet presAssocID="{B57A7C48-F01D-41A3-A8C4-00AB8B1CC395}" presName="comp1" presStyleCnt="0"/>
      <dgm:spPr/>
      <dgm:t>
        <a:bodyPr/>
        <a:lstStyle/>
        <a:p>
          <a:endParaRPr lang="en-IN"/>
        </a:p>
      </dgm:t>
    </dgm:pt>
    <dgm:pt modelId="{61C11181-6242-4286-A7DB-42871D718345}" type="pres">
      <dgm:prSet presAssocID="{B57A7C48-F01D-41A3-A8C4-00AB8B1CC395}" presName="circle1" presStyleLbl="node1" presStyleIdx="0" presStyleCnt="1" custLinFactNeighborX="8529" custLinFactNeighborY="7407"/>
      <dgm:spPr/>
      <dgm:t>
        <a:bodyPr/>
        <a:lstStyle/>
        <a:p>
          <a:endParaRPr lang="en-US"/>
        </a:p>
      </dgm:t>
    </dgm:pt>
    <dgm:pt modelId="{6BAB9F22-4FCB-4312-9572-34C4A3E06542}" type="pres">
      <dgm:prSet presAssocID="{B57A7C48-F01D-41A3-A8C4-00AB8B1CC395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32780-4C97-436C-AC0A-6CA7902C2CC6}" type="presOf" srcId="{D848BEBD-A5AA-417F-9CD4-FD5F3324546D}" destId="{61C11181-6242-4286-A7DB-42871D718345}" srcOrd="0" destOrd="0" presId="urn:microsoft.com/office/officeart/2005/8/layout/venn2"/>
    <dgm:cxn modelId="{ABE219F5-D4EE-4ACF-899B-020BC98345D1}" srcId="{B57A7C48-F01D-41A3-A8C4-00AB8B1CC395}" destId="{D848BEBD-A5AA-417F-9CD4-FD5F3324546D}" srcOrd="0" destOrd="0" parTransId="{1909EA46-A7C7-4CA9-8BFF-158389A213C4}" sibTransId="{A68522BB-118F-4BD5-9960-CEE31C5A59BD}"/>
    <dgm:cxn modelId="{4265E06A-ECE6-4BE5-82BB-26EA46F44821}" type="presOf" srcId="{B57A7C48-F01D-41A3-A8C4-00AB8B1CC395}" destId="{D4C8FA0F-EE45-4D6F-BDF7-8597207154FC}" srcOrd="0" destOrd="0" presId="urn:microsoft.com/office/officeart/2005/8/layout/venn2"/>
    <dgm:cxn modelId="{DDD60B3E-5FAA-4C06-833A-AE67CA2806CF}" type="presOf" srcId="{D848BEBD-A5AA-417F-9CD4-FD5F3324546D}" destId="{6BAB9F22-4FCB-4312-9572-34C4A3E06542}" srcOrd="1" destOrd="0" presId="urn:microsoft.com/office/officeart/2005/8/layout/venn2"/>
    <dgm:cxn modelId="{8D082323-BA7A-4A82-A814-8228A0595150}" type="presParOf" srcId="{D4C8FA0F-EE45-4D6F-BDF7-8597207154FC}" destId="{85BA20AE-CEBD-4FC7-B924-F0DF0853D394}" srcOrd="0" destOrd="0" presId="urn:microsoft.com/office/officeart/2005/8/layout/venn2"/>
    <dgm:cxn modelId="{AC43EAAB-EC8A-4887-8F02-977314B1F188}" type="presParOf" srcId="{85BA20AE-CEBD-4FC7-B924-F0DF0853D394}" destId="{61C11181-6242-4286-A7DB-42871D718345}" srcOrd="0" destOrd="0" presId="urn:microsoft.com/office/officeart/2005/8/layout/venn2"/>
    <dgm:cxn modelId="{C31F8E45-5425-4F63-BFC6-BF1DA636FA03}" type="presParOf" srcId="{85BA20AE-CEBD-4FC7-B924-F0DF0853D394}" destId="{6BAB9F22-4FCB-4312-9572-34C4A3E065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8AF703-D441-41AD-8DA3-75814BE22945}" type="doc">
      <dgm:prSet loTypeId="urn:microsoft.com/office/officeart/2005/8/layout/hProcess4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9356E1-B281-4947-A3F6-F26C58C29A02}">
      <dgm:prSet phldrT="[Text]" custT="1"/>
      <dgm:spPr/>
      <dgm:t>
        <a:bodyPr/>
        <a:lstStyle/>
        <a:p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Our </a:t>
          </a:r>
          <a:r>
            <a:rPr lang="en-US" sz="1200" b="1" smtClean="0">
              <a:latin typeface="Verdana" pitchFamily="34" charset="0"/>
              <a:ea typeface="Verdana" pitchFamily="34" charset="0"/>
              <a:cs typeface="Verdana" pitchFamily="34" charset="0"/>
            </a:rPr>
            <a:t>Value Proposition </a:t>
          </a:r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to Client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B672307-2517-4FAC-98AA-EC2164A3CD02}" type="parTrans" cxnId="{37C805DB-6349-456B-BBB6-0D22267966E0}">
      <dgm:prSet/>
      <dgm:spPr/>
      <dgm:t>
        <a:bodyPr/>
        <a:lstStyle/>
        <a:p>
          <a:endParaRPr lang="en-US"/>
        </a:p>
      </dgm:t>
    </dgm:pt>
    <dgm:pt modelId="{DE4414E0-C0BC-40CE-8CCB-C6B6F7B62719}" type="sibTrans" cxnId="{37C805DB-6349-456B-BBB6-0D22267966E0}">
      <dgm:prSet/>
      <dgm:spPr/>
      <dgm:t>
        <a:bodyPr/>
        <a:lstStyle/>
        <a:p>
          <a:endParaRPr lang="en-US"/>
        </a:p>
      </dgm:t>
    </dgm:pt>
    <dgm:pt modelId="{02E94B5B-A06D-40BA-B699-E896B7F70543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Standard On-Time Delivery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13EE396-5718-40B7-A7E3-81FC3B8C18B2}" type="parTrans" cxnId="{F3A12518-A4F8-4EBF-82F1-24D7574E1D8D}">
      <dgm:prSet/>
      <dgm:spPr/>
      <dgm:t>
        <a:bodyPr/>
        <a:lstStyle/>
        <a:p>
          <a:endParaRPr lang="en-US"/>
        </a:p>
      </dgm:t>
    </dgm:pt>
    <dgm:pt modelId="{91466B95-AC49-4A49-8073-9A6B88E1AF03}" type="sibTrans" cxnId="{F3A12518-A4F8-4EBF-82F1-24D7574E1D8D}">
      <dgm:prSet/>
      <dgm:spPr/>
      <dgm:t>
        <a:bodyPr/>
        <a:lstStyle/>
        <a:p>
          <a:endParaRPr lang="en-US"/>
        </a:p>
      </dgm:t>
    </dgm:pt>
    <dgm:pt modelId="{EAA05DB0-45D8-40EB-8643-E770F4EE90C3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High Level accuracy in Ordering and Billing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49FAE04-3C0E-4449-B85F-FD40C4B5C2DC}" type="parTrans" cxnId="{114131FB-6448-4E07-8767-5BCE80DF7D24}">
      <dgm:prSet/>
      <dgm:spPr/>
      <dgm:t>
        <a:bodyPr/>
        <a:lstStyle/>
        <a:p>
          <a:endParaRPr lang="en-US"/>
        </a:p>
      </dgm:t>
    </dgm:pt>
    <dgm:pt modelId="{FA3AD672-AC39-429D-9752-A1204548695E}" type="sibTrans" cxnId="{114131FB-6448-4E07-8767-5BCE80DF7D24}">
      <dgm:prSet/>
      <dgm:spPr/>
      <dgm:t>
        <a:bodyPr/>
        <a:lstStyle/>
        <a:p>
          <a:endParaRPr lang="en-US"/>
        </a:p>
      </dgm:t>
    </dgm:pt>
    <dgm:pt modelId="{8667F54B-660E-4AA2-A35A-7C2437E5525F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Best </a:t>
          </a:r>
          <a:r>
            <a:rPr lang="en-US" sz="12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Channel </a:t>
          </a:r>
          <a:r>
            <a: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Design and network </a:t>
          </a:r>
          <a:r>
            <a:rPr lang="en-US" sz="12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Strategy </a:t>
          </a:r>
        </a:p>
      </dgm:t>
    </dgm:pt>
    <dgm:pt modelId="{84FEE3F4-3B96-42E3-A408-CCA4DC767637}" type="parTrans" cxnId="{E06C4798-63CC-42A0-8896-16B48D354B20}">
      <dgm:prSet/>
      <dgm:spPr/>
      <dgm:t>
        <a:bodyPr/>
        <a:lstStyle/>
        <a:p>
          <a:endParaRPr lang="en-US"/>
        </a:p>
      </dgm:t>
    </dgm:pt>
    <dgm:pt modelId="{F248F2A6-C593-43E9-A7E8-3B7AD70C595E}" type="sibTrans" cxnId="{E06C4798-63CC-42A0-8896-16B48D354B20}">
      <dgm:prSet/>
      <dgm:spPr/>
      <dgm:t>
        <a:bodyPr/>
        <a:lstStyle/>
        <a:p>
          <a:endParaRPr lang="en-US"/>
        </a:p>
      </dgm:t>
    </dgm:pt>
    <dgm:pt modelId="{3753827C-1081-4469-8617-7D293BB19260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Product wise Maintenance</a:t>
          </a:r>
        </a:p>
      </dgm:t>
    </dgm:pt>
    <dgm:pt modelId="{E70B4ED9-22D9-4BF9-93AE-76ECB2D24A21}" type="parTrans" cxnId="{2D6F224B-F78A-4099-9D16-3A3B024AD11B}">
      <dgm:prSet/>
      <dgm:spPr/>
      <dgm:t>
        <a:bodyPr/>
        <a:lstStyle/>
        <a:p>
          <a:endParaRPr lang="en-US"/>
        </a:p>
      </dgm:t>
    </dgm:pt>
    <dgm:pt modelId="{09E0C651-7408-4815-996C-C2B92BB29FA3}" type="sibTrans" cxnId="{2D6F224B-F78A-4099-9D16-3A3B024AD11B}">
      <dgm:prSet/>
      <dgm:spPr/>
      <dgm:t>
        <a:bodyPr/>
        <a:lstStyle/>
        <a:p>
          <a:endParaRPr lang="en-US"/>
        </a:p>
      </dgm:t>
    </dgm:pt>
    <dgm:pt modelId="{C0381DA4-2C28-4E0F-9370-743555B1DE94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Optimized Stacking and Retrieval	</a:t>
          </a:r>
        </a:p>
      </dgm:t>
    </dgm:pt>
    <dgm:pt modelId="{7B2BA7E7-F703-4D5F-8D2F-F1740482CB5F}" type="parTrans" cxnId="{BC84159D-35D5-4C6B-B761-66E71D3261D5}">
      <dgm:prSet/>
      <dgm:spPr/>
      <dgm:t>
        <a:bodyPr/>
        <a:lstStyle/>
        <a:p>
          <a:endParaRPr lang="en-US"/>
        </a:p>
      </dgm:t>
    </dgm:pt>
    <dgm:pt modelId="{E2E2678B-E589-42F3-8F4F-AB56BEA0471A}" type="sibTrans" cxnId="{BC84159D-35D5-4C6B-B761-66E71D3261D5}">
      <dgm:prSet/>
      <dgm:spPr/>
      <dgm:t>
        <a:bodyPr/>
        <a:lstStyle/>
        <a:p>
          <a:endParaRPr lang="en-US"/>
        </a:p>
      </dgm:t>
    </dgm:pt>
    <dgm:pt modelId="{BC0CBE30-87F5-4562-96FA-49E28D20B4EF}">
      <dgm:prSet phldrT="[Text]" custT="1"/>
      <dgm:spPr/>
      <dgm:t>
        <a:bodyPr/>
        <a:lstStyle/>
        <a:p>
          <a:r>
            <a:rPr lang="en-US" sz="1200" b="0" smtClean="0">
              <a:latin typeface="Verdana" pitchFamily="34" charset="0"/>
              <a:ea typeface="Verdana" pitchFamily="34" charset="0"/>
              <a:cs typeface="Verdana" pitchFamily="34" charset="0"/>
            </a:rPr>
            <a:t>Developing </a:t>
          </a:r>
          <a:r>
            <a:rPr lang="en-US" sz="1200" b="1" smtClean="0">
              <a:latin typeface="Verdana" pitchFamily="34" charset="0"/>
              <a:ea typeface="Verdana" pitchFamily="34" charset="0"/>
              <a:cs typeface="Verdana" pitchFamily="34" charset="0"/>
            </a:rPr>
            <a:t>Operational</a:t>
          </a:r>
          <a:r>
            <a:rPr lang="en-US" sz="1200" b="0" smtClean="0">
              <a:latin typeface="Verdana" pitchFamily="34" charset="0"/>
              <a:ea typeface="Verdana" pitchFamily="34" charset="0"/>
              <a:cs typeface="Verdana" pitchFamily="34" charset="0"/>
            </a:rPr>
            <a:t> Excellence</a:t>
          </a:r>
          <a:endParaRPr lang="en-US" sz="12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DEF645A-7383-43CE-899B-6A1B9E710A52}" type="parTrans" cxnId="{52282632-32C5-4611-889A-910857CCC606}">
      <dgm:prSet/>
      <dgm:spPr/>
      <dgm:t>
        <a:bodyPr/>
        <a:lstStyle/>
        <a:p>
          <a:endParaRPr lang="en-US"/>
        </a:p>
      </dgm:t>
    </dgm:pt>
    <dgm:pt modelId="{8BF4B412-1C9B-40F3-A5A1-69BD21F01009}" type="sibTrans" cxnId="{52282632-32C5-4611-889A-910857CCC606}">
      <dgm:prSet/>
      <dgm:spPr/>
      <dgm:t>
        <a:bodyPr/>
        <a:lstStyle/>
        <a:p>
          <a:endParaRPr lang="en-US"/>
        </a:p>
      </dgm:t>
    </dgm:pt>
    <dgm:pt modelId="{F5954626-A32E-4346-B5A7-51D02C28407E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Warehouse Management</a:t>
          </a:r>
        </a:p>
      </dgm:t>
    </dgm:pt>
    <dgm:pt modelId="{3B62E08C-0F86-4922-9D7D-2C5C04539557}" type="parTrans" cxnId="{8CD9CB0A-D5D3-4C41-A179-68E976D69285}">
      <dgm:prSet/>
      <dgm:spPr/>
      <dgm:t>
        <a:bodyPr/>
        <a:lstStyle/>
        <a:p>
          <a:endParaRPr lang="en-US"/>
        </a:p>
      </dgm:t>
    </dgm:pt>
    <dgm:pt modelId="{FD0BB9D5-70A4-44F9-9DB1-ECF4878747DE}" type="sibTrans" cxnId="{8CD9CB0A-D5D3-4C41-A179-68E976D69285}">
      <dgm:prSet/>
      <dgm:spPr/>
      <dgm:t>
        <a:bodyPr/>
        <a:lstStyle/>
        <a:p>
          <a:endParaRPr lang="en-US"/>
        </a:p>
      </dgm:t>
    </dgm:pt>
    <dgm:pt modelId="{A20CF082-4CDF-4309-937C-EE9E6B06CEE7}">
      <dgm:prSet phldrT="[Text]" custT="1"/>
      <dgm:spPr/>
      <dgm:t>
        <a:bodyPr/>
        <a:lstStyle/>
        <a:p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Implementing </a:t>
          </a:r>
          <a:r>
            <a:rPr lang="en-US" sz="1200" b="1" smtClean="0">
              <a:latin typeface="Verdana" pitchFamily="34" charset="0"/>
              <a:ea typeface="Verdana" pitchFamily="34" charset="0"/>
              <a:cs typeface="Verdana" pitchFamily="34" charset="0"/>
            </a:rPr>
            <a:t>Best</a:t>
          </a:r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 Solution</a:t>
          </a:r>
          <a:endParaRPr lang="en-US" sz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5AE6B4-3027-4484-9FAA-BBF548EA81EA}" type="parTrans" cxnId="{8FEFC4ED-7845-45C3-8DB9-44A0E46F0B4E}">
      <dgm:prSet/>
      <dgm:spPr/>
      <dgm:t>
        <a:bodyPr/>
        <a:lstStyle/>
        <a:p>
          <a:endParaRPr lang="en-US"/>
        </a:p>
      </dgm:t>
    </dgm:pt>
    <dgm:pt modelId="{56805A79-82DA-45A6-B446-6039BDC3897A}" type="sibTrans" cxnId="{8FEFC4ED-7845-45C3-8DB9-44A0E46F0B4E}">
      <dgm:prSet/>
      <dgm:spPr/>
      <dgm:t>
        <a:bodyPr/>
        <a:lstStyle/>
        <a:p>
          <a:endParaRPr lang="en-US"/>
        </a:p>
      </dgm:t>
    </dgm:pt>
    <dgm:pt modelId="{C900079B-F9C7-44CA-99F9-6EB20BC526A4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Information System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C3A42E8-3528-4423-A29E-36161F3EA5DC}" type="parTrans" cxnId="{A4BA4351-C480-4D19-BBF1-C5919183ADF3}">
      <dgm:prSet/>
      <dgm:spPr/>
      <dgm:t>
        <a:bodyPr/>
        <a:lstStyle/>
        <a:p>
          <a:endParaRPr lang="en-US"/>
        </a:p>
      </dgm:t>
    </dgm:pt>
    <dgm:pt modelId="{DDD741A0-E3A9-4DE5-8E96-FB6C2FA700D6}" type="sibTrans" cxnId="{A4BA4351-C480-4D19-BBF1-C5919183ADF3}">
      <dgm:prSet/>
      <dgm:spPr/>
      <dgm:t>
        <a:bodyPr/>
        <a:lstStyle/>
        <a:p>
          <a:endParaRPr lang="en-US"/>
        </a:p>
      </dgm:t>
    </dgm:pt>
    <dgm:pt modelId="{437C760D-2C67-4688-A3F9-9654B1E1C4C3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Procedures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DEDF81-929D-4330-AC14-BA4F6DAFD57D}" type="parTrans" cxnId="{A8F01E4B-02F8-45CC-8D28-E15027726766}">
      <dgm:prSet/>
      <dgm:spPr/>
      <dgm:t>
        <a:bodyPr/>
        <a:lstStyle/>
        <a:p>
          <a:endParaRPr lang="en-US"/>
        </a:p>
      </dgm:t>
    </dgm:pt>
    <dgm:pt modelId="{AE1142E5-1FF4-4721-A9AA-AAB7FD5A0305}" type="sibTrans" cxnId="{A8F01E4B-02F8-45CC-8D28-E15027726766}">
      <dgm:prSet/>
      <dgm:spPr/>
      <dgm:t>
        <a:bodyPr/>
        <a:lstStyle/>
        <a:p>
          <a:endParaRPr lang="en-US"/>
        </a:p>
      </dgm:t>
    </dgm:pt>
    <dgm:pt modelId="{F35638FF-AA43-4FCC-9E32-E8C35A9F8610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Material Management</a:t>
          </a:r>
        </a:p>
      </dgm:t>
    </dgm:pt>
    <dgm:pt modelId="{2FD3CA34-17B5-44E4-82F3-16158DBE8F7E}" type="parTrans" cxnId="{8F7A86B9-B80F-42A3-9B27-FB2F6DC0B35E}">
      <dgm:prSet/>
      <dgm:spPr/>
      <dgm:t>
        <a:bodyPr/>
        <a:lstStyle/>
        <a:p>
          <a:endParaRPr lang="en-US"/>
        </a:p>
      </dgm:t>
    </dgm:pt>
    <dgm:pt modelId="{D68F95C3-8B8B-4695-BDF7-63A1A940D00F}" type="sibTrans" cxnId="{8F7A86B9-B80F-42A3-9B27-FB2F6DC0B35E}">
      <dgm:prSet/>
      <dgm:spPr/>
      <dgm:t>
        <a:bodyPr/>
        <a:lstStyle/>
        <a:p>
          <a:endParaRPr lang="en-US"/>
        </a:p>
      </dgm:t>
    </dgm:pt>
    <dgm:pt modelId="{8B72971E-759A-481E-ACA8-704A0F5B2145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Sales Forecasting</a:t>
          </a:r>
        </a:p>
      </dgm:t>
    </dgm:pt>
    <dgm:pt modelId="{B1CECF27-4E14-42F5-A27C-0B115804DB9D}" type="parTrans" cxnId="{DAE44A06-E597-411E-8CFA-8F7064250A5F}">
      <dgm:prSet/>
      <dgm:spPr/>
      <dgm:t>
        <a:bodyPr/>
        <a:lstStyle/>
        <a:p>
          <a:endParaRPr lang="en-US"/>
        </a:p>
      </dgm:t>
    </dgm:pt>
    <dgm:pt modelId="{7D85B1B6-3E17-434B-9402-1CB795FE5082}" type="sibTrans" cxnId="{DAE44A06-E597-411E-8CFA-8F7064250A5F}">
      <dgm:prSet/>
      <dgm:spPr/>
      <dgm:t>
        <a:bodyPr/>
        <a:lstStyle/>
        <a:p>
          <a:endParaRPr lang="en-US"/>
        </a:p>
      </dgm:t>
    </dgm:pt>
    <dgm:pt modelId="{1AAFDE13-FFE9-4811-BE66-D75EB7CF3D49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Transportation Management</a:t>
          </a:r>
        </a:p>
      </dgm:t>
    </dgm:pt>
    <dgm:pt modelId="{03031C66-B491-458F-9B75-82D47F03AC97}" type="parTrans" cxnId="{96CFEC27-1280-4A77-8117-CC9E6D146638}">
      <dgm:prSet/>
      <dgm:spPr/>
      <dgm:t>
        <a:bodyPr/>
        <a:lstStyle/>
        <a:p>
          <a:endParaRPr lang="en-US"/>
        </a:p>
      </dgm:t>
    </dgm:pt>
    <dgm:pt modelId="{1B6938E6-5BFC-4430-B3DD-74FA686F15F5}" type="sibTrans" cxnId="{96CFEC27-1280-4A77-8117-CC9E6D146638}">
      <dgm:prSet/>
      <dgm:spPr/>
      <dgm:t>
        <a:bodyPr/>
        <a:lstStyle/>
        <a:p>
          <a:endParaRPr lang="en-US"/>
        </a:p>
      </dgm:t>
    </dgm:pt>
    <dgm:pt modelId="{B637037F-66C2-40C0-9F47-CB581E71811D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Equipments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8F0F8CA-BDBB-4D26-83E2-663A3D9BADDC}" type="parTrans" cxnId="{EF8850F9-A8A5-4F3D-863C-684EEF7B6C63}">
      <dgm:prSet/>
      <dgm:spPr/>
      <dgm:t>
        <a:bodyPr/>
        <a:lstStyle/>
        <a:p>
          <a:endParaRPr lang="en-US"/>
        </a:p>
      </dgm:t>
    </dgm:pt>
    <dgm:pt modelId="{D225AC8D-9583-424F-979F-F382A0F5014C}" type="sibTrans" cxnId="{EF8850F9-A8A5-4F3D-863C-684EEF7B6C63}">
      <dgm:prSet/>
      <dgm:spPr/>
      <dgm:t>
        <a:bodyPr/>
        <a:lstStyle/>
        <a:p>
          <a:endParaRPr lang="en-US"/>
        </a:p>
      </dgm:t>
    </dgm:pt>
    <dgm:pt modelId="{36CE6FDC-260A-496F-9374-68928C4B883D}">
      <dgm:prSet phldrT="[Text]" custT="1"/>
      <dgm:spPr/>
      <dgm:t>
        <a:bodyPr/>
        <a:lstStyle/>
        <a:p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Policies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8FCCF02-3D8C-44F5-A671-001F0D06BE12}" type="parTrans" cxnId="{9D097626-5B22-4CFE-975C-19E9A2078971}">
      <dgm:prSet/>
      <dgm:spPr/>
      <dgm:t>
        <a:bodyPr/>
        <a:lstStyle/>
        <a:p>
          <a:endParaRPr lang="en-US"/>
        </a:p>
      </dgm:t>
    </dgm:pt>
    <dgm:pt modelId="{FA4EC5D1-915D-4662-8514-812B3502F422}" type="sibTrans" cxnId="{9D097626-5B22-4CFE-975C-19E9A2078971}">
      <dgm:prSet/>
      <dgm:spPr/>
      <dgm:t>
        <a:bodyPr/>
        <a:lstStyle/>
        <a:p>
          <a:endParaRPr lang="en-US"/>
        </a:p>
      </dgm:t>
    </dgm:pt>
    <dgm:pt modelId="{FE552BA1-165F-4C07-B9CB-2FC668D2E16B}">
      <dgm:prSet phldrT="[Text]" custT="1"/>
      <dgm:spPr/>
      <dgm:t>
        <a:bodyPr/>
        <a:lstStyle/>
        <a:p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D59C8A4-FD5D-44F2-A22D-9B756E6FA434}" type="parTrans" cxnId="{EFC6D825-2014-4889-AA8E-FA5DFE6AA7A7}">
      <dgm:prSet/>
      <dgm:spPr/>
      <dgm:t>
        <a:bodyPr/>
        <a:lstStyle/>
        <a:p>
          <a:endParaRPr lang="en-US"/>
        </a:p>
      </dgm:t>
    </dgm:pt>
    <dgm:pt modelId="{075AB290-ABB4-4174-8AFE-A24C54A9FDA9}" type="sibTrans" cxnId="{EFC6D825-2014-4889-AA8E-FA5DFE6AA7A7}">
      <dgm:prSet/>
      <dgm:spPr/>
      <dgm:t>
        <a:bodyPr/>
        <a:lstStyle/>
        <a:p>
          <a:endParaRPr lang="en-US"/>
        </a:p>
      </dgm:t>
    </dgm:pt>
    <dgm:pt modelId="{7D00F5A2-79EE-4521-8895-B64584E94498}">
      <dgm:prSet phldrT="[Text]" custT="1"/>
      <dgm:spPr/>
      <dgm:t>
        <a:bodyPr/>
        <a:lstStyle/>
        <a:p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128EB73-AF99-4B52-81B7-495539925F6C}" type="parTrans" cxnId="{8A248608-8785-4DB6-AEB7-CEF6B1D37B78}">
      <dgm:prSet/>
      <dgm:spPr/>
      <dgm:t>
        <a:bodyPr/>
        <a:lstStyle/>
        <a:p>
          <a:endParaRPr lang="en-US"/>
        </a:p>
      </dgm:t>
    </dgm:pt>
    <dgm:pt modelId="{02E91F8C-305A-4857-84E6-4A048929DD9D}" type="sibTrans" cxnId="{8A248608-8785-4DB6-AEB7-CEF6B1D37B78}">
      <dgm:prSet/>
      <dgm:spPr/>
      <dgm:t>
        <a:bodyPr/>
        <a:lstStyle/>
        <a:p>
          <a:endParaRPr lang="en-US"/>
        </a:p>
      </dgm:t>
    </dgm:pt>
    <dgm:pt modelId="{513D1CEE-A55D-4994-A76F-6BF177EEFF90}">
      <dgm:prSet phldrT="[Text]" custT="1"/>
      <dgm:spPr/>
      <dgm:t>
        <a:bodyPr/>
        <a:lstStyle/>
        <a:p>
          <a:endParaRPr lang="en-US" sz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03891B-8A8D-456B-90F4-10F6AD576774}" type="parTrans" cxnId="{16516210-AD1D-4970-966B-EEB31B6F56BC}">
      <dgm:prSet/>
      <dgm:spPr/>
      <dgm:t>
        <a:bodyPr/>
        <a:lstStyle/>
        <a:p>
          <a:endParaRPr lang="en-US"/>
        </a:p>
      </dgm:t>
    </dgm:pt>
    <dgm:pt modelId="{55AD51D8-CFB7-40BF-89D5-89C22EE9EAA8}" type="sibTrans" cxnId="{16516210-AD1D-4970-966B-EEB31B6F56BC}">
      <dgm:prSet/>
      <dgm:spPr/>
      <dgm:t>
        <a:bodyPr/>
        <a:lstStyle/>
        <a:p>
          <a:endParaRPr lang="en-US"/>
        </a:p>
      </dgm:t>
    </dgm:pt>
    <dgm:pt modelId="{F3D1973E-D7AF-4B22-B3EC-F1034F83C106}">
      <dgm:prSet phldrT="[Text]" custT="1"/>
      <dgm:spPr/>
      <dgm:t>
        <a:bodyPr/>
        <a:lstStyle/>
        <a:p>
          <a:endParaRPr lang="en-US" sz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6341402-5C32-47CD-A0DA-4C63C6D423CB}" type="parTrans" cxnId="{2721CC5F-E9E2-4C06-9886-CE759A2F41F5}">
      <dgm:prSet/>
      <dgm:spPr/>
      <dgm:t>
        <a:bodyPr/>
        <a:lstStyle/>
        <a:p>
          <a:endParaRPr lang="en-US"/>
        </a:p>
      </dgm:t>
    </dgm:pt>
    <dgm:pt modelId="{E0194632-1C3C-4259-9131-0074BC5E8F3B}" type="sibTrans" cxnId="{2721CC5F-E9E2-4C06-9886-CE759A2F41F5}">
      <dgm:prSet/>
      <dgm:spPr/>
      <dgm:t>
        <a:bodyPr/>
        <a:lstStyle/>
        <a:p>
          <a:endParaRPr lang="en-US"/>
        </a:p>
      </dgm:t>
    </dgm:pt>
    <dgm:pt modelId="{CBDE87E4-A486-4159-9387-4C873A34A096}">
      <dgm:prSet phldrT="[Text]" custT="1"/>
      <dgm:spPr/>
      <dgm:t>
        <a:bodyPr/>
        <a:lstStyle/>
        <a:p>
          <a:endParaRPr lang="en-US" sz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D052A3-28B3-4E3C-A023-CDF22C9F6607}" type="parTrans" cxnId="{9734B9B3-EEA9-4B61-9789-B443AE19F3B4}">
      <dgm:prSet/>
      <dgm:spPr/>
      <dgm:t>
        <a:bodyPr/>
        <a:lstStyle/>
        <a:p>
          <a:endParaRPr lang="en-US"/>
        </a:p>
      </dgm:t>
    </dgm:pt>
    <dgm:pt modelId="{1563949F-D637-453F-A6D0-2397337E4F45}" type="sibTrans" cxnId="{9734B9B3-EEA9-4B61-9789-B443AE19F3B4}">
      <dgm:prSet/>
      <dgm:spPr/>
      <dgm:t>
        <a:bodyPr/>
        <a:lstStyle/>
        <a:p>
          <a:endParaRPr lang="en-US"/>
        </a:p>
      </dgm:t>
    </dgm:pt>
    <dgm:pt modelId="{F60E1DB3-AA0A-4ADF-AC13-E6A1F92A3C5C}">
      <dgm:prSet phldrT="[Text]" custT="1"/>
      <dgm:spPr/>
      <dgm:t>
        <a:bodyPr/>
        <a:lstStyle/>
        <a:p>
          <a:endParaRPr lang="en-US" sz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6F3C2AB-48D1-41E7-835B-DDDBE0221288}" type="parTrans" cxnId="{C61961DB-2F9A-4A4C-9305-C0819F2CBE77}">
      <dgm:prSet/>
      <dgm:spPr/>
      <dgm:t>
        <a:bodyPr/>
        <a:lstStyle/>
        <a:p>
          <a:endParaRPr lang="en-US"/>
        </a:p>
      </dgm:t>
    </dgm:pt>
    <dgm:pt modelId="{8056AB8B-A2F5-40FA-806B-29A49ACEB9E4}" type="sibTrans" cxnId="{C61961DB-2F9A-4A4C-9305-C0819F2CBE77}">
      <dgm:prSet/>
      <dgm:spPr/>
      <dgm:t>
        <a:bodyPr/>
        <a:lstStyle/>
        <a:p>
          <a:endParaRPr lang="en-US"/>
        </a:p>
      </dgm:t>
    </dgm:pt>
    <dgm:pt modelId="{4E830B1F-EAAC-43AE-90D2-9A8D6F1FF7D0}">
      <dgm:prSet phldrT="[Text]" custT="1"/>
      <dgm:spPr/>
      <dgm:t>
        <a:bodyPr/>
        <a:lstStyle/>
        <a:p>
          <a:endParaRPr lang="en-US" sz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B961636-FFE5-41DF-B239-1C9BDF9700B3}" type="parTrans" cxnId="{D8239DAF-EFB9-44E0-B9FD-64F9C25737FC}">
      <dgm:prSet/>
      <dgm:spPr/>
      <dgm:t>
        <a:bodyPr/>
        <a:lstStyle/>
        <a:p>
          <a:endParaRPr lang="en-US"/>
        </a:p>
      </dgm:t>
    </dgm:pt>
    <dgm:pt modelId="{0161D313-A104-44A5-9031-55CF7CC6AADD}" type="sibTrans" cxnId="{D8239DAF-EFB9-44E0-B9FD-64F9C25737FC}">
      <dgm:prSet/>
      <dgm:spPr/>
      <dgm:t>
        <a:bodyPr/>
        <a:lstStyle/>
        <a:p>
          <a:endParaRPr lang="en-US"/>
        </a:p>
      </dgm:t>
    </dgm:pt>
    <dgm:pt modelId="{ADFDE68A-EEF8-445D-8DB5-5255490EE408}">
      <dgm:prSet phldrT="[Text]" custT="1"/>
      <dgm:spPr/>
      <dgm:t>
        <a:bodyPr/>
        <a:lstStyle/>
        <a:p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B28478-FFAF-4442-920A-202212D2E88C}" type="parTrans" cxnId="{F0CA9307-CDA7-4B9F-834A-8EF79F91CFE7}">
      <dgm:prSet/>
      <dgm:spPr/>
      <dgm:t>
        <a:bodyPr/>
        <a:lstStyle/>
        <a:p>
          <a:endParaRPr lang="en-US"/>
        </a:p>
      </dgm:t>
    </dgm:pt>
    <dgm:pt modelId="{8261E91D-14E5-4235-AB40-C569620C63F0}" type="sibTrans" cxnId="{F0CA9307-CDA7-4B9F-834A-8EF79F91CFE7}">
      <dgm:prSet/>
      <dgm:spPr/>
      <dgm:t>
        <a:bodyPr/>
        <a:lstStyle/>
        <a:p>
          <a:endParaRPr lang="en-US"/>
        </a:p>
      </dgm:t>
    </dgm:pt>
    <dgm:pt modelId="{4E60FA53-AB7C-4A0B-AE99-18A6EB1CE892}">
      <dgm:prSet phldrT="[Text]" custT="1"/>
      <dgm:spPr/>
      <dgm:t>
        <a:bodyPr/>
        <a:lstStyle/>
        <a:p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58150DC-7089-4EF2-BF8D-2BB5FD52E957}" type="parTrans" cxnId="{FA9A1DEB-5914-4A99-85EC-C76586425E38}">
      <dgm:prSet/>
      <dgm:spPr/>
      <dgm:t>
        <a:bodyPr/>
        <a:lstStyle/>
        <a:p>
          <a:endParaRPr lang="en-US"/>
        </a:p>
      </dgm:t>
    </dgm:pt>
    <dgm:pt modelId="{80960F39-92BF-4BC8-8222-2FE3E76BAF5B}" type="sibTrans" cxnId="{FA9A1DEB-5914-4A99-85EC-C76586425E38}">
      <dgm:prSet/>
      <dgm:spPr/>
      <dgm:t>
        <a:bodyPr/>
        <a:lstStyle/>
        <a:p>
          <a:endParaRPr lang="en-US"/>
        </a:p>
      </dgm:t>
    </dgm:pt>
    <dgm:pt modelId="{AEFB68F9-B9A4-44C2-8FBB-B2E2C1FD1773}">
      <dgm:prSet phldrT="[Text]" custT="1"/>
      <dgm:spPr/>
      <dgm:t>
        <a:bodyPr/>
        <a:lstStyle/>
        <a:p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BA520D-2E1B-46B4-BAC6-7F3E1DC0F39B}" type="parTrans" cxnId="{0ED50D3E-23B2-4EB4-A757-CAE03AC77B48}">
      <dgm:prSet/>
      <dgm:spPr/>
      <dgm:t>
        <a:bodyPr/>
        <a:lstStyle/>
        <a:p>
          <a:endParaRPr lang="en-US"/>
        </a:p>
      </dgm:t>
    </dgm:pt>
    <dgm:pt modelId="{EA116C6E-A5E2-40BC-9538-5D7F18CDCE8B}" type="sibTrans" cxnId="{0ED50D3E-23B2-4EB4-A757-CAE03AC77B48}">
      <dgm:prSet/>
      <dgm:spPr/>
      <dgm:t>
        <a:bodyPr/>
        <a:lstStyle/>
        <a:p>
          <a:endParaRPr lang="en-US"/>
        </a:p>
      </dgm:t>
    </dgm:pt>
    <dgm:pt modelId="{634E8B4D-B048-4371-A775-BBA0AD5256A8}" type="pres">
      <dgm:prSet presAssocID="{EC8AF703-D441-41AD-8DA3-75814BE229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442FF-ED0C-4AA3-BEA7-77DCDBFC48D5}" type="pres">
      <dgm:prSet presAssocID="{EC8AF703-D441-41AD-8DA3-75814BE22945}" presName="tSp" presStyleCnt="0"/>
      <dgm:spPr/>
      <dgm:t>
        <a:bodyPr/>
        <a:lstStyle/>
        <a:p>
          <a:endParaRPr lang="en-US"/>
        </a:p>
      </dgm:t>
    </dgm:pt>
    <dgm:pt modelId="{6D2CBCFD-4EED-4BBE-B70A-12B5122AF3B6}" type="pres">
      <dgm:prSet presAssocID="{EC8AF703-D441-41AD-8DA3-75814BE22945}" presName="bSp" presStyleCnt="0"/>
      <dgm:spPr/>
      <dgm:t>
        <a:bodyPr/>
        <a:lstStyle/>
        <a:p>
          <a:endParaRPr lang="en-US"/>
        </a:p>
      </dgm:t>
    </dgm:pt>
    <dgm:pt modelId="{E40B8AF2-7B04-46CE-B0D9-8B8FA5CA7CB9}" type="pres">
      <dgm:prSet presAssocID="{EC8AF703-D441-41AD-8DA3-75814BE22945}" presName="process" presStyleCnt="0"/>
      <dgm:spPr/>
      <dgm:t>
        <a:bodyPr/>
        <a:lstStyle/>
        <a:p>
          <a:endParaRPr lang="en-US"/>
        </a:p>
      </dgm:t>
    </dgm:pt>
    <dgm:pt modelId="{F35CD8FE-F208-47EF-9583-AA3F4AB131E9}" type="pres">
      <dgm:prSet presAssocID="{089356E1-B281-4947-A3F6-F26C58C29A02}" presName="composite1" presStyleCnt="0"/>
      <dgm:spPr/>
      <dgm:t>
        <a:bodyPr/>
        <a:lstStyle/>
        <a:p>
          <a:endParaRPr lang="en-US"/>
        </a:p>
      </dgm:t>
    </dgm:pt>
    <dgm:pt modelId="{BF0C71C3-9BA3-46BE-AC22-F6CE32956FCC}" type="pres">
      <dgm:prSet presAssocID="{089356E1-B281-4947-A3F6-F26C58C29A02}" presName="dummyNode1" presStyleLbl="node1" presStyleIdx="0" presStyleCnt="4"/>
      <dgm:spPr/>
      <dgm:t>
        <a:bodyPr/>
        <a:lstStyle/>
        <a:p>
          <a:endParaRPr lang="en-US"/>
        </a:p>
      </dgm:t>
    </dgm:pt>
    <dgm:pt modelId="{2ACBAD48-1B73-437E-A68A-450C6759F1FF}" type="pres">
      <dgm:prSet presAssocID="{089356E1-B281-4947-A3F6-F26C58C29A02}" presName="childNode1" presStyleLbl="bgAcc1" presStyleIdx="0" presStyleCnt="4" custScaleY="186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C6F63-7E26-4266-A981-68D748455F2A}" type="pres">
      <dgm:prSet presAssocID="{089356E1-B281-4947-A3F6-F26C58C29A0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42FD5-C888-4AE0-9DCB-65D0C3BA41E9}" type="pres">
      <dgm:prSet presAssocID="{089356E1-B281-4947-A3F6-F26C58C29A02}" presName="parentNode1" presStyleLbl="node1" presStyleIdx="0" presStyleCnt="4" custScaleY="134209" custLinFactY="7638" custLinFactNeighborX="-1537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25FC1-4C90-4378-86D3-8CEE9427DAB3}" type="pres">
      <dgm:prSet presAssocID="{089356E1-B281-4947-A3F6-F26C58C29A02}" presName="connSite1" presStyleCnt="0"/>
      <dgm:spPr/>
      <dgm:t>
        <a:bodyPr/>
        <a:lstStyle/>
        <a:p>
          <a:endParaRPr lang="en-US"/>
        </a:p>
      </dgm:t>
    </dgm:pt>
    <dgm:pt modelId="{69231C06-39AD-4D7A-B966-6D60834285DC}" type="pres">
      <dgm:prSet presAssocID="{DE4414E0-C0BC-40CE-8CCB-C6B6F7B62719}" presName="Name9" presStyleLbl="sibTrans2D1" presStyleIdx="0" presStyleCnt="3"/>
      <dgm:spPr/>
      <dgm:t>
        <a:bodyPr/>
        <a:lstStyle/>
        <a:p>
          <a:endParaRPr lang="en-US"/>
        </a:p>
      </dgm:t>
    </dgm:pt>
    <dgm:pt modelId="{28C21CA0-A4F7-4BF0-A24D-8AE2D9DFF6C1}" type="pres">
      <dgm:prSet presAssocID="{8667F54B-660E-4AA2-A35A-7C2437E5525F}" presName="composite2" presStyleCnt="0"/>
      <dgm:spPr/>
      <dgm:t>
        <a:bodyPr/>
        <a:lstStyle/>
        <a:p>
          <a:endParaRPr lang="en-US"/>
        </a:p>
      </dgm:t>
    </dgm:pt>
    <dgm:pt modelId="{0A019146-4A4E-4402-BF98-DB0CC0EC89E9}" type="pres">
      <dgm:prSet presAssocID="{8667F54B-660E-4AA2-A35A-7C2437E5525F}" presName="dummyNode2" presStyleLbl="node1" presStyleIdx="0" presStyleCnt="4"/>
      <dgm:spPr/>
      <dgm:t>
        <a:bodyPr/>
        <a:lstStyle/>
        <a:p>
          <a:endParaRPr lang="en-US"/>
        </a:p>
      </dgm:t>
    </dgm:pt>
    <dgm:pt modelId="{3A0F3143-5734-4D1D-BAEB-6845357CF5C7}" type="pres">
      <dgm:prSet presAssocID="{8667F54B-660E-4AA2-A35A-7C2437E5525F}" presName="childNode2" presStyleLbl="bgAcc1" presStyleIdx="1" presStyleCnt="4" custScaleY="186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339C5-8616-4756-9EFC-93B9DF12CCB7}" type="pres">
      <dgm:prSet presAssocID="{8667F54B-660E-4AA2-A35A-7C2437E5525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8447C-CF76-4053-A740-7F2EDBBA6484}" type="pres">
      <dgm:prSet presAssocID="{8667F54B-660E-4AA2-A35A-7C2437E5525F}" presName="parentNode2" presStyleLbl="node1" presStyleIdx="1" presStyleCnt="4" custScaleY="134209" custLinFactY="-11987" custLinFactNeighborX="-15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5AE12-0B24-434F-B443-2A3590975FAA}" type="pres">
      <dgm:prSet presAssocID="{8667F54B-660E-4AA2-A35A-7C2437E5525F}" presName="connSite2" presStyleCnt="0"/>
      <dgm:spPr/>
      <dgm:t>
        <a:bodyPr/>
        <a:lstStyle/>
        <a:p>
          <a:endParaRPr lang="en-US"/>
        </a:p>
      </dgm:t>
    </dgm:pt>
    <dgm:pt modelId="{E9F404BA-AF70-488D-A528-95445A6697A4}" type="pres">
      <dgm:prSet presAssocID="{F248F2A6-C593-43E9-A7E8-3B7AD70C595E}" presName="Name18" presStyleLbl="sibTrans2D1" presStyleIdx="1" presStyleCnt="3" custLinFactNeighborX="1929" custLinFactNeighborY="-9469"/>
      <dgm:spPr/>
      <dgm:t>
        <a:bodyPr/>
        <a:lstStyle/>
        <a:p>
          <a:endParaRPr lang="en-US"/>
        </a:p>
      </dgm:t>
    </dgm:pt>
    <dgm:pt modelId="{F3973F1F-BCAF-4C6F-8B26-F15471463D83}" type="pres">
      <dgm:prSet presAssocID="{BC0CBE30-87F5-4562-96FA-49E28D20B4EF}" presName="composite1" presStyleCnt="0"/>
      <dgm:spPr/>
      <dgm:t>
        <a:bodyPr/>
        <a:lstStyle/>
        <a:p>
          <a:endParaRPr lang="en-US"/>
        </a:p>
      </dgm:t>
    </dgm:pt>
    <dgm:pt modelId="{6BA3502F-5AE0-4407-A606-CB93FFA9D445}" type="pres">
      <dgm:prSet presAssocID="{BC0CBE30-87F5-4562-96FA-49E28D20B4EF}" presName="dummyNode1" presStyleLbl="node1" presStyleIdx="1" presStyleCnt="4"/>
      <dgm:spPr/>
      <dgm:t>
        <a:bodyPr/>
        <a:lstStyle/>
        <a:p>
          <a:endParaRPr lang="en-US"/>
        </a:p>
      </dgm:t>
    </dgm:pt>
    <dgm:pt modelId="{9ED7D99C-7DE0-474E-A7F7-13CFBA557770}" type="pres">
      <dgm:prSet presAssocID="{BC0CBE30-87F5-4562-96FA-49E28D20B4EF}" presName="childNode1" presStyleLbl="bgAcc1" presStyleIdx="2" presStyleCnt="4" custScaleY="186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CF32D-0024-4961-BDC7-C9A2A5AF91A7}" type="pres">
      <dgm:prSet presAssocID="{BC0CBE30-87F5-4562-96FA-49E28D20B4E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819A1-0CD3-4479-BBD8-86E11D493E4D}" type="pres">
      <dgm:prSet presAssocID="{BC0CBE30-87F5-4562-96FA-49E28D20B4EF}" presName="parentNode1" presStyleLbl="node1" presStyleIdx="2" presStyleCnt="4" custScaleY="134209" custLinFactY="7638" custLinFactNeighborX="-1537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F4684-900E-4E66-99ED-1B62F5E44345}" type="pres">
      <dgm:prSet presAssocID="{BC0CBE30-87F5-4562-96FA-49E28D20B4EF}" presName="connSite1" presStyleCnt="0"/>
      <dgm:spPr/>
      <dgm:t>
        <a:bodyPr/>
        <a:lstStyle/>
        <a:p>
          <a:endParaRPr lang="en-US"/>
        </a:p>
      </dgm:t>
    </dgm:pt>
    <dgm:pt modelId="{BA014FA1-C00B-4261-AD25-C118837A134B}" type="pres">
      <dgm:prSet presAssocID="{8BF4B412-1C9B-40F3-A5A1-69BD21F01009}" presName="Name9" presStyleLbl="sibTrans2D1" presStyleIdx="2" presStyleCnt="3"/>
      <dgm:spPr/>
      <dgm:t>
        <a:bodyPr/>
        <a:lstStyle/>
        <a:p>
          <a:endParaRPr lang="en-US"/>
        </a:p>
      </dgm:t>
    </dgm:pt>
    <dgm:pt modelId="{56BA4AF3-2263-4F56-8D56-9AE2687EA514}" type="pres">
      <dgm:prSet presAssocID="{A20CF082-4CDF-4309-937C-EE9E6B06CEE7}" presName="composite2" presStyleCnt="0"/>
      <dgm:spPr/>
      <dgm:t>
        <a:bodyPr/>
        <a:lstStyle/>
        <a:p>
          <a:endParaRPr lang="en-US"/>
        </a:p>
      </dgm:t>
    </dgm:pt>
    <dgm:pt modelId="{FAD51919-F9DD-462A-A7DC-4975AECDB79D}" type="pres">
      <dgm:prSet presAssocID="{A20CF082-4CDF-4309-937C-EE9E6B06CEE7}" presName="dummyNode2" presStyleLbl="node1" presStyleIdx="2" presStyleCnt="4"/>
      <dgm:spPr/>
      <dgm:t>
        <a:bodyPr/>
        <a:lstStyle/>
        <a:p>
          <a:endParaRPr lang="en-US"/>
        </a:p>
      </dgm:t>
    </dgm:pt>
    <dgm:pt modelId="{4C1F2CAC-EF02-482C-B09D-CCCB09F6F776}" type="pres">
      <dgm:prSet presAssocID="{A20CF082-4CDF-4309-937C-EE9E6B06CEE7}" presName="childNode2" presStyleLbl="bgAcc1" presStyleIdx="3" presStyleCnt="4" custScaleY="186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43E2C-779A-41AB-816B-12DAE6C84FA9}" type="pres">
      <dgm:prSet presAssocID="{A20CF082-4CDF-4309-937C-EE9E6B06CEE7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661DE-42B2-437E-BBA5-72FB0F955097}" type="pres">
      <dgm:prSet presAssocID="{A20CF082-4CDF-4309-937C-EE9E6B06CEE7}" presName="parentNode2" presStyleLbl="node1" presStyleIdx="3" presStyleCnt="4" custScaleY="134209" custLinFactY="-11987" custLinFactNeighborX="-15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F9A0D-5ED2-45D0-9981-1793F2FC12B5}" type="pres">
      <dgm:prSet presAssocID="{A20CF082-4CDF-4309-937C-EE9E6B06CEE7}" presName="connSite2" presStyleCnt="0"/>
      <dgm:spPr/>
      <dgm:t>
        <a:bodyPr/>
        <a:lstStyle/>
        <a:p>
          <a:endParaRPr lang="en-US"/>
        </a:p>
      </dgm:t>
    </dgm:pt>
  </dgm:ptLst>
  <dgm:cxnLst>
    <dgm:cxn modelId="{8A248608-8785-4DB6-AEB7-CEF6B1D37B78}" srcId="{089356E1-B281-4947-A3F6-F26C58C29A02}" destId="{7D00F5A2-79EE-4521-8895-B64584E94498}" srcOrd="1" destOrd="0" parTransId="{F128EB73-AF99-4B52-81B7-495539925F6C}" sibTransId="{02E91F8C-305A-4857-84E6-4A048929DD9D}"/>
    <dgm:cxn modelId="{4225B7E6-FA28-4FAD-AB75-13A30BF3DA2D}" type="presOf" srcId="{1AAFDE13-FFE9-4811-BE66-D75EB7CF3D49}" destId="{E55CF32D-0024-4961-BDC7-C9A2A5AF91A7}" srcOrd="1" destOrd="6" presId="urn:microsoft.com/office/officeart/2005/8/layout/hProcess4"/>
    <dgm:cxn modelId="{AFCD4932-86BA-4B46-A35F-C68DCFB02ADB}" type="presOf" srcId="{36CE6FDC-260A-496F-9374-68928C4B883D}" destId="{71743E2C-779A-41AB-816B-12DAE6C84FA9}" srcOrd="1" destOrd="4" presId="urn:microsoft.com/office/officeart/2005/8/layout/hProcess4"/>
    <dgm:cxn modelId="{F3F56EA1-A7EC-4F1C-88E6-AE54BF0E14A3}" type="presOf" srcId="{513D1CEE-A55D-4994-A76F-6BF177EEFF90}" destId="{AAF339C5-8616-4756-9EFC-93B9DF12CCB7}" srcOrd="1" destOrd="2" presId="urn:microsoft.com/office/officeart/2005/8/layout/hProcess4"/>
    <dgm:cxn modelId="{76F15E43-4A16-4659-9315-FEE917FAD965}" type="presOf" srcId="{F3D1973E-D7AF-4B22-B3EC-F1034F83C106}" destId="{3A0F3143-5734-4D1D-BAEB-6845357CF5C7}" srcOrd="0" destOrd="1" presId="urn:microsoft.com/office/officeart/2005/8/layout/hProcess4"/>
    <dgm:cxn modelId="{D61169B2-C4A2-417A-8D0A-8A26D3023963}" type="presOf" srcId="{4E60FA53-AB7C-4A0B-AE99-18A6EB1CE892}" destId="{71743E2C-779A-41AB-816B-12DAE6C84FA9}" srcOrd="1" destOrd="3" presId="urn:microsoft.com/office/officeart/2005/8/layout/hProcess4"/>
    <dgm:cxn modelId="{1C43401A-CEDB-4474-83A1-E8E19127637A}" type="presOf" srcId="{02E94B5B-A06D-40BA-B699-E896B7F70543}" destId="{2ACBAD48-1B73-437E-A68A-450C6759F1FF}" srcOrd="0" destOrd="0" presId="urn:microsoft.com/office/officeart/2005/8/layout/hProcess4"/>
    <dgm:cxn modelId="{F273B5B1-5E53-4097-93C1-22CBF3801B66}" type="presOf" srcId="{F5954626-A32E-4346-B5A7-51D02C28407E}" destId="{9ED7D99C-7DE0-474E-A7F7-13CFBA557770}" srcOrd="0" destOrd="0" presId="urn:microsoft.com/office/officeart/2005/8/layout/hProcess4"/>
    <dgm:cxn modelId="{DAE44A06-E597-411E-8CFA-8F7064250A5F}" srcId="{BC0CBE30-87F5-4562-96FA-49E28D20B4EF}" destId="{8B72971E-759A-481E-ACA8-704A0F5B2145}" srcOrd="4" destOrd="0" parTransId="{B1CECF27-4E14-42F5-A27C-0B115804DB9D}" sibTransId="{7D85B1B6-3E17-434B-9402-1CB795FE5082}"/>
    <dgm:cxn modelId="{C0337054-4051-4A7E-AC8E-998A9311EDE1}" type="presOf" srcId="{02E94B5B-A06D-40BA-B699-E896B7F70543}" destId="{1C7C6F63-7E26-4266-A981-68D748455F2A}" srcOrd="1" destOrd="0" presId="urn:microsoft.com/office/officeart/2005/8/layout/hProcess4"/>
    <dgm:cxn modelId="{03011BBE-2DFF-4685-91D7-3B03643FF8DD}" type="presOf" srcId="{C0381DA4-2C28-4E0F-9370-743555B1DE94}" destId="{AAF339C5-8616-4756-9EFC-93B9DF12CCB7}" srcOrd="1" destOrd="3" presId="urn:microsoft.com/office/officeart/2005/8/layout/hProcess4"/>
    <dgm:cxn modelId="{F3A12518-A4F8-4EBF-82F1-24D7574E1D8D}" srcId="{089356E1-B281-4947-A3F6-F26C58C29A02}" destId="{02E94B5B-A06D-40BA-B699-E896B7F70543}" srcOrd="0" destOrd="0" parTransId="{F13EE396-5718-40B7-A7E3-81FC3B8C18B2}" sibTransId="{91466B95-AC49-4A49-8073-9A6B88E1AF03}"/>
    <dgm:cxn modelId="{CD50E314-1F7A-4C2F-998D-CC4D280D7A45}" type="presOf" srcId="{EAA05DB0-45D8-40EB-8643-E770F4EE90C3}" destId="{1C7C6F63-7E26-4266-A981-68D748455F2A}" srcOrd="1" destOrd="3" presId="urn:microsoft.com/office/officeart/2005/8/layout/hProcess4"/>
    <dgm:cxn modelId="{0986A563-9922-4E2E-BE38-D29ECB0638A8}" type="presOf" srcId="{1AAFDE13-FFE9-4811-BE66-D75EB7CF3D49}" destId="{9ED7D99C-7DE0-474E-A7F7-13CFBA557770}" srcOrd="0" destOrd="6" presId="urn:microsoft.com/office/officeart/2005/8/layout/hProcess4"/>
    <dgm:cxn modelId="{A6CFC411-45FE-4E56-8082-919EB4D82641}" type="presOf" srcId="{BC0CBE30-87F5-4562-96FA-49E28D20B4EF}" destId="{1EB819A1-0CD3-4479-BBD8-86E11D493E4D}" srcOrd="0" destOrd="0" presId="urn:microsoft.com/office/officeart/2005/8/layout/hProcess4"/>
    <dgm:cxn modelId="{A8F01E4B-02F8-45CC-8D28-E15027726766}" srcId="{A20CF082-4CDF-4309-937C-EE9E6B06CEE7}" destId="{437C760D-2C67-4688-A3F9-9654B1E1C4C3}" srcOrd="6" destOrd="0" parTransId="{6CDEDF81-929D-4330-AC14-BA4F6DAFD57D}" sibTransId="{AE1142E5-1FF4-4721-A9AA-AAB7FD5A0305}"/>
    <dgm:cxn modelId="{1A602084-919D-4916-9F1A-4E9AF4655193}" type="presOf" srcId="{AEFB68F9-B9A4-44C2-8FBB-B2E2C1FD1773}" destId="{4C1F2CAC-EF02-482C-B09D-CCCB09F6F776}" srcOrd="0" destOrd="5" presId="urn:microsoft.com/office/officeart/2005/8/layout/hProcess4"/>
    <dgm:cxn modelId="{61F6432B-29E8-4D00-A3F7-019469DD9C0E}" type="presOf" srcId="{F60E1DB3-AA0A-4ADF-AC13-E6A1F92A3C5C}" destId="{9ED7D99C-7DE0-474E-A7F7-13CFBA557770}" srcOrd="0" destOrd="3" presId="urn:microsoft.com/office/officeart/2005/8/layout/hProcess4"/>
    <dgm:cxn modelId="{E56340D9-CC45-42B6-A43C-9E7836BCC308}" type="presOf" srcId="{ADFDE68A-EEF8-445D-8DB5-5255490EE408}" destId="{4C1F2CAC-EF02-482C-B09D-CCCB09F6F776}" srcOrd="0" destOrd="1" presId="urn:microsoft.com/office/officeart/2005/8/layout/hProcess4"/>
    <dgm:cxn modelId="{DA14340A-3AA1-4993-8067-5A98509A58F3}" type="presOf" srcId="{ADFDE68A-EEF8-445D-8DB5-5255490EE408}" destId="{71743E2C-779A-41AB-816B-12DAE6C84FA9}" srcOrd="1" destOrd="1" presId="urn:microsoft.com/office/officeart/2005/8/layout/hProcess4"/>
    <dgm:cxn modelId="{0ED50D3E-23B2-4EB4-A757-CAE03AC77B48}" srcId="{A20CF082-4CDF-4309-937C-EE9E6B06CEE7}" destId="{AEFB68F9-B9A4-44C2-8FBB-B2E2C1FD1773}" srcOrd="5" destOrd="0" parTransId="{61BA520D-2E1B-46B4-BAC6-7F3E1DC0F39B}" sibTransId="{EA116C6E-A5E2-40BC-9538-5D7F18CDCE8B}"/>
    <dgm:cxn modelId="{98C433DD-2809-41A9-929F-523A6CF85311}" type="presOf" srcId="{B637037F-66C2-40C0-9F47-CB581E71811D}" destId="{4C1F2CAC-EF02-482C-B09D-CCCB09F6F776}" srcOrd="0" destOrd="2" presId="urn:microsoft.com/office/officeart/2005/8/layout/hProcess4"/>
    <dgm:cxn modelId="{B410852F-71C6-46C6-B75F-8A7AE4830064}" type="presOf" srcId="{FE552BA1-165F-4C07-B9CB-2FC668D2E16B}" destId="{1C7C6F63-7E26-4266-A981-68D748455F2A}" srcOrd="1" destOrd="2" presId="urn:microsoft.com/office/officeart/2005/8/layout/hProcess4"/>
    <dgm:cxn modelId="{9D097626-5B22-4CFE-975C-19E9A2078971}" srcId="{A20CF082-4CDF-4309-937C-EE9E6B06CEE7}" destId="{36CE6FDC-260A-496F-9374-68928C4B883D}" srcOrd="4" destOrd="0" parTransId="{48FCCF02-3D8C-44F5-A671-001F0D06BE12}" sibTransId="{FA4EC5D1-915D-4662-8514-812B3502F422}"/>
    <dgm:cxn modelId="{256662A0-B7E2-48DA-9BBB-21D9662A6178}" type="presOf" srcId="{FE552BA1-165F-4C07-B9CB-2FC668D2E16B}" destId="{2ACBAD48-1B73-437E-A68A-450C6759F1FF}" srcOrd="0" destOrd="2" presId="urn:microsoft.com/office/officeart/2005/8/layout/hProcess4"/>
    <dgm:cxn modelId="{26582353-CB4E-4176-B64E-81264FE8660A}" type="presOf" srcId="{7D00F5A2-79EE-4521-8895-B64584E94498}" destId="{2ACBAD48-1B73-437E-A68A-450C6759F1FF}" srcOrd="0" destOrd="1" presId="urn:microsoft.com/office/officeart/2005/8/layout/hProcess4"/>
    <dgm:cxn modelId="{CDBD2676-D97D-483E-A393-C6CEDE290283}" type="presOf" srcId="{8667F54B-660E-4AA2-A35A-7C2437E5525F}" destId="{E6B8447C-CF76-4053-A740-7F2EDBBA6484}" srcOrd="0" destOrd="0" presId="urn:microsoft.com/office/officeart/2005/8/layout/hProcess4"/>
    <dgm:cxn modelId="{BC03E2F3-4868-4AAF-AC66-FAA7572B2881}" type="presOf" srcId="{F3D1973E-D7AF-4B22-B3EC-F1034F83C106}" destId="{AAF339C5-8616-4756-9EFC-93B9DF12CCB7}" srcOrd="1" destOrd="1" presId="urn:microsoft.com/office/officeart/2005/8/layout/hProcess4"/>
    <dgm:cxn modelId="{52282632-32C5-4611-889A-910857CCC606}" srcId="{EC8AF703-D441-41AD-8DA3-75814BE22945}" destId="{BC0CBE30-87F5-4562-96FA-49E28D20B4EF}" srcOrd="2" destOrd="0" parTransId="{ADEF645A-7383-43CE-899B-6A1B9E710A52}" sibTransId="{8BF4B412-1C9B-40F3-A5A1-69BD21F01009}"/>
    <dgm:cxn modelId="{8F7A86B9-B80F-42A3-9B27-FB2F6DC0B35E}" srcId="{BC0CBE30-87F5-4562-96FA-49E28D20B4EF}" destId="{F35638FF-AA43-4FCC-9E32-E8C35A9F8610}" srcOrd="2" destOrd="0" parTransId="{2FD3CA34-17B5-44E4-82F3-16158DBE8F7E}" sibTransId="{D68F95C3-8B8B-4695-BDF7-63A1A940D00F}"/>
    <dgm:cxn modelId="{98BF5D2E-15A6-4464-BC7F-6D4BF1191521}" type="presOf" srcId="{A20CF082-4CDF-4309-937C-EE9E6B06CEE7}" destId="{193661DE-42B2-437E-BBA5-72FB0F955097}" srcOrd="0" destOrd="0" presId="urn:microsoft.com/office/officeart/2005/8/layout/hProcess4"/>
    <dgm:cxn modelId="{9EFCEC68-257E-4E8E-AE67-D2384BF2A0F2}" type="presOf" srcId="{F35638FF-AA43-4FCC-9E32-E8C35A9F8610}" destId="{9ED7D99C-7DE0-474E-A7F7-13CFBA557770}" srcOrd="0" destOrd="2" presId="urn:microsoft.com/office/officeart/2005/8/layout/hProcess4"/>
    <dgm:cxn modelId="{9D86CE0D-F99F-4AC2-8F30-277E81A79D3D}" type="presOf" srcId="{C900079B-F9C7-44CA-99F9-6EB20BC526A4}" destId="{71743E2C-779A-41AB-816B-12DAE6C84FA9}" srcOrd="1" destOrd="0" presId="urn:microsoft.com/office/officeart/2005/8/layout/hProcess4"/>
    <dgm:cxn modelId="{2D6F224B-F78A-4099-9D16-3A3B024AD11B}" srcId="{8667F54B-660E-4AA2-A35A-7C2437E5525F}" destId="{3753827C-1081-4469-8617-7D293BB19260}" srcOrd="0" destOrd="0" parTransId="{E70B4ED9-22D9-4BF9-93AE-76ECB2D24A21}" sibTransId="{09E0C651-7408-4815-996C-C2B92BB29FA3}"/>
    <dgm:cxn modelId="{2721CC5F-E9E2-4C06-9886-CE759A2F41F5}" srcId="{8667F54B-660E-4AA2-A35A-7C2437E5525F}" destId="{F3D1973E-D7AF-4B22-B3EC-F1034F83C106}" srcOrd="1" destOrd="0" parTransId="{B6341402-5C32-47CD-A0DA-4C63C6D423CB}" sibTransId="{E0194632-1C3C-4259-9131-0074BC5E8F3B}"/>
    <dgm:cxn modelId="{9734B9B3-EEA9-4B61-9789-B443AE19F3B4}" srcId="{BC0CBE30-87F5-4562-96FA-49E28D20B4EF}" destId="{CBDE87E4-A486-4159-9387-4C873A34A096}" srcOrd="1" destOrd="0" parTransId="{FBD052A3-28B3-4E3C-A023-CDF22C9F6607}" sibTransId="{1563949F-D637-453F-A6D0-2397337E4F45}"/>
    <dgm:cxn modelId="{8FEFC4ED-7845-45C3-8DB9-44A0E46F0B4E}" srcId="{EC8AF703-D441-41AD-8DA3-75814BE22945}" destId="{A20CF082-4CDF-4309-937C-EE9E6B06CEE7}" srcOrd="3" destOrd="0" parTransId="{DB5AE6B4-3027-4484-9FAA-BBF548EA81EA}" sibTransId="{56805A79-82DA-45A6-B446-6039BDC3897A}"/>
    <dgm:cxn modelId="{50E7E648-B9B3-450E-9390-E4AFC0D131FD}" type="presOf" srcId="{8B72971E-759A-481E-ACA8-704A0F5B2145}" destId="{9ED7D99C-7DE0-474E-A7F7-13CFBA557770}" srcOrd="0" destOrd="4" presId="urn:microsoft.com/office/officeart/2005/8/layout/hProcess4"/>
    <dgm:cxn modelId="{43BF8C87-A098-44CB-B98B-E941BC8955AD}" type="presOf" srcId="{4E830B1F-EAAC-43AE-90D2-9A8D6F1FF7D0}" destId="{E55CF32D-0024-4961-BDC7-C9A2A5AF91A7}" srcOrd="1" destOrd="5" presId="urn:microsoft.com/office/officeart/2005/8/layout/hProcess4"/>
    <dgm:cxn modelId="{1240FEAD-76EE-4948-958B-2F962B3673AC}" type="presOf" srcId="{B637037F-66C2-40C0-9F47-CB581E71811D}" destId="{71743E2C-779A-41AB-816B-12DAE6C84FA9}" srcOrd="1" destOrd="2" presId="urn:microsoft.com/office/officeart/2005/8/layout/hProcess4"/>
    <dgm:cxn modelId="{C61961DB-2F9A-4A4C-9305-C0819F2CBE77}" srcId="{BC0CBE30-87F5-4562-96FA-49E28D20B4EF}" destId="{F60E1DB3-AA0A-4ADF-AC13-E6A1F92A3C5C}" srcOrd="3" destOrd="0" parTransId="{56F3C2AB-48D1-41E7-835B-DDDBE0221288}" sibTransId="{8056AB8B-A2F5-40FA-806B-29A49ACEB9E4}"/>
    <dgm:cxn modelId="{842DD0C2-5B00-47EF-A97E-E08FB8AE93FC}" type="presOf" srcId="{AEFB68F9-B9A4-44C2-8FBB-B2E2C1FD1773}" destId="{71743E2C-779A-41AB-816B-12DAE6C84FA9}" srcOrd="1" destOrd="5" presId="urn:microsoft.com/office/officeart/2005/8/layout/hProcess4"/>
    <dgm:cxn modelId="{FE8B36A7-44E5-4850-B24A-794606C6682C}" type="presOf" srcId="{C900079B-F9C7-44CA-99F9-6EB20BC526A4}" destId="{4C1F2CAC-EF02-482C-B09D-CCCB09F6F776}" srcOrd="0" destOrd="0" presId="urn:microsoft.com/office/officeart/2005/8/layout/hProcess4"/>
    <dgm:cxn modelId="{7DFA8ACF-8880-41C1-9FD3-9EDD6100AF72}" type="presOf" srcId="{F5954626-A32E-4346-B5A7-51D02C28407E}" destId="{E55CF32D-0024-4961-BDC7-C9A2A5AF91A7}" srcOrd="1" destOrd="0" presId="urn:microsoft.com/office/officeart/2005/8/layout/hProcess4"/>
    <dgm:cxn modelId="{17F2F74B-1739-4C65-83A9-E444159B490F}" type="presOf" srcId="{F248F2A6-C593-43E9-A7E8-3B7AD70C595E}" destId="{E9F404BA-AF70-488D-A528-95445A6697A4}" srcOrd="0" destOrd="0" presId="urn:microsoft.com/office/officeart/2005/8/layout/hProcess4"/>
    <dgm:cxn modelId="{EF8850F9-A8A5-4F3D-863C-684EEF7B6C63}" srcId="{A20CF082-4CDF-4309-937C-EE9E6B06CEE7}" destId="{B637037F-66C2-40C0-9F47-CB581E71811D}" srcOrd="2" destOrd="0" parTransId="{68F0F8CA-BDBB-4D26-83E2-663A3D9BADDC}" sibTransId="{D225AC8D-9583-424F-979F-F382A0F5014C}"/>
    <dgm:cxn modelId="{D8239DAF-EFB9-44E0-B9FD-64F9C25737FC}" srcId="{BC0CBE30-87F5-4562-96FA-49E28D20B4EF}" destId="{4E830B1F-EAAC-43AE-90D2-9A8D6F1FF7D0}" srcOrd="5" destOrd="0" parTransId="{AB961636-FFE5-41DF-B239-1C9BDF9700B3}" sibTransId="{0161D313-A104-44A5-9031-55CF7CC6AADD}"/>
    <dgm:cxn modelId="{BC84159D-35D5-4C6B-B761-66E71D3261D5}" srcId="{8667F54B-660E-4AA2-A35A-7C2437E5525F}" destId="{C0381DA4-2C28-4E0F-9370-743555B1DE94}" srcOrd="3" destOrd="0" parTransId="{7B2BA7E7-F703-4D5F-8D2F-F1740482CB5F}" sibTransId="{E2E2678B-E589-42F3-8F4F-AB56BEA0471A}"/>
    <dgm:cxn modelId="{37C805DB-6349-456B-BBB6-0D22267966E0}" srcId="{EC8AF703-D441-41AD-8DA3-75814BE22945}" destId="{089356E1-B281-4947-A3F6-F26C58C29A02}" srcOrd="0" destOrd="0" parTransId="{0B672307-2517-4FAC-98AA-EC2164A3CD02}" sibTransId="{DE4414E0-C0BC-40CE-8CCB-C6B6F7B62719}"/>
    <dgm:cxn modelId="{3579CE96-BF46-4AF3-B663-F7400CEC9ED1}" type="presOf" srcId="{DE4414E0-C0BC-40CE-8CCB-C6B6F7B62719}" destId="{69231C06-39AD-4D7A-B966-6D60834285DC}" srcOrd="0" destOrd="0" presId="urn:microsoft.com/office/officeart/2005/8/layout/hProcess4"/>
    <dgm:cxn modelId="{D5DB5F62-F225-4079-95E6-1FAAFE9ED64F}" type="presOf" srcId="{CBDE87E4-A486-4159-9387-4C873A34A096}" destId="{E55CF32D-0024-4961-BDC7-C9A2A5AF91A7}" srcOrd="1" destOrd="1" presId="urn:microsoft.com/office/officeart/2005/8/layout/hProcess4"/>
    <dgm:cxn modelId="{CF4864DA-24CA-4DA2-A8F4-F3D789BAD599}" type="presOf" srcId="{089356E1-B281-4947-A3F6-F26C58C29A02}" destId="{2D742FD5-C888-4AE0-9DCB-65D0C3BA41E9}" srcOrd="0" destOrd="0" presId="urn:microsoft.com/office/officeart/2005/8/layout/hProcess4"/>
    <dgm:cxn modelId="{16516210-AD1D-4970-966B-EEB31B6F56BC}" srcId="{8667F54B-660E-4AA2-A35A-7C2437E5525F}" destId="{513D1CEE-A55D-4994-A76F-6BF177EEFF90}" srcOrd="2" destOrd="0" parTransId="{1403891B-8A8D-456B-90F4-10F6AD576774}" sibTransId="{55AD51D8-CFB7-40BF-89D5-89C22EE9EAA8}"/>
    <dgm:cxn modelId="{60B5875E-D762-4FD0-B96B-67818C6D1B9E}" type="presOf" srcId="{3753827C-1081-4469-8617-7D293BB19260}" destId="{3A0F3143-5734-4D1D-BAEB-6845357CF5C7}" srcOrd="0" destOrd="0" presId="urn:microsoft.com/office/officeart/2005/8/layout/hProcess4"/>
    <dgm:cxn modelId="{5300CE96-BC7F-490A-A7FA-572689642FC2}" type="presOf" srcId="{EAA05DB0-45D8-40EB-8643-E770F4EE90C3}" destId="{2ACBAD48-1B73-437E-A68A-450C6759F1FF}" srcOrd="0" destOrd="3" presId="urn:microsoft.com/office/officeart/2005/8/layout/hProcess4"/>
    <dgm:cxn modelId="{4B751DE4-93B1-4A7B-8130-5DD41D2AD816}" type="presOf" srcId="{4E60FA53-AB7C-4A0B-AE99-18A6EB1CE892}" destId="{4C1F2CAC-EF02-482C-B09D-CCCB09F6F776}" srcOrd="0" destOrd="3" presId="urn:microsoft.com/office/officeart/2005/8/layout/hProcess4"/>
    <dgm:cxn modelId="{DE67492A-F456-4FC5-909E-16D7716C7802}" type="presOf" srcId="{437C760D-2C67-4688-A3F9-9654B1E1C4C3}" destId="{71743E2C-779A-41AB-816B-12DAE6C84FA9}" srcOrd="1" destOrd="6" presId="urn:microsoft.com/office/officeart/2005/8/layout/hProcess4"/>
    <dgm:cxn modelId="{9B5FF78A-F6CF-47AB-B45A-56FB2CF74EBE}" type="presOf" srcId="{CBDE87E4-A486-4159-9387-4C873A34A096}" destId="{9ED7D99C-7DE0-474E-A7F7-13CFBA557770}" srcOrd="0" destOrd="1" presId="urn:microsoft.com/office/officeart/2005/8/layout/hProcess4"/>
    <dgm:cxn modelId="{E7B26DEC-D556-4F38-98F9-A8D44468B735}" type="presOf" srcId="{C0381DA4-2C28-4E0F-9370-743555B1DE94}" destId="{3A0F3143-5734-4D1D-BAEB-6845357CF5C7}" srcOrd="0" destOrd="3" presId="urn:microsoft.com/office/officeart/2005/8/layout/hProcess4"/>
    <dgm:cxn modelId="{52C4C89F-8ED9-47ED-9F5F-A097248F647D}" type="presOf" srcId="{4E830B1F-EAAC-43AE-90D2-9A8D6F1FF7D0}" destId="{9ED7D99C-7DE0-474E-A7F7-13CFBA557770}" srcOrd="0" destOrd="5" presId="urn:microsoft.com/office/officeart/2005/8/layout/hProcess4"/>
    <dgm:cxn modelId="{5FEDDA70-34B8-4CA2-BABF-CAA2F19DF65F}" type="presOf" srcId="{437C760D-2C67-4688-A3F9-9654B1E1C4C3}" destId="{4C1F2CAC-EF02-482C-B09D-CCCB09F6F776}" srcOrd="0" destOrd="6" presId="urn:microsoft.com/office/officeart/2005/8/layout/hProcess4"/>
    <dgm:cxn modelId="{8CD20525-DF89-480C-BAB0-8C8EBFF1448D}" type="presOf" srcId="{EC8AF703-D441-41AD-8DA3-75814BE22945}" destId="{634E8B4D-B048-4371-A775-BBA0AD5256A8}" srcOrd="0" destOrd="0" presId="urn:microsoft.com/office/officeart/2005/8/layout/hProcess4"/>
    <dgm:cxn modelId="{7713B373-69C9-4E15-B61C-AC36FA09232D}" type="presOf" srcId="{8B72971E-759A-481E-ACA8-704A0F5B2145}" destId="{E55CF32D-0024-4961-BDC7-C9A2A5AF91A7}" srcOrd="1" destOrd="4" presId="urn:microsoft.com/office/officeart/2005/8/layout/hProcess4"/>
    <dgm:cxn modelId="{E06C4798-63CC-42A0-8896-16B48D354B20}" srcId="{EC8AF703-D441-41AD-8DA3-75814BE22945}" destId="{8667F54B-660E-4AA2-A35A-7C2437E5525F}" srcOrd="1" destOrd="0" parTransId="{84FEE3F4-3B96-42E3-A408-CCA4DC767637}" sibTransId="{F248F2A6-C593-43E9-A7E8-3B7AD70C595E}"/>
    <dgm:cxn modelId="{579E1C78-4D5C-410D-9682-12C3258F8EDC}" type="presOf" srcId="{F60E1DB3-AA0A-4ADF-AC13-E6A1F92A3C5C}" destId="{E55CF32D-0024-4961-BDC7-C9A2A5AF91A7}" srcOrd="1" destOrd="3" presId="urn:microsoft.com/office/officeart/2005/8/layout/hProcess4"/>
    <dgm:cxn modelId="{F0CA9307-CDA7-4B9F-834A-8EF79F91CFE7}" srcId="{A20CF082-4CDF-4309-937C-EE9E6B06CEE7}" destId="{ADFDE68A-EEF8-445D-8DB5-5255490EE408}" srcOrd="1" destOrd="0" parTransId="{19B28478-FFAF-4442-920A-202212D2E88C}" sibTransId="{8261E91D-14E5-4235-AB40-C569620C63F0}"/>
    <dgm:cxn modelId="{114131FB-6448-4E07-8767-5BCE80DF7D24}" srcId="{089356E1-B281-4947-A3F6-F26C58C29A02}" destId="{EAA05DB0-45D8-40EB-8643-E770F4EE90C3}" srcOrd="3" destOrd="0" parTransId="{D49FAE04-3C0E-4449-B85F-FD40C4B5C2DC}" sibTransId="{FA3AD672-AC39-429D-9752-A1204548695E}"/>
    <dgm:cxn modelId="{C394F803-47E7-4B13-A221-957CD449DBA4}" type="presOf" srcId="{36CE6FDC-260A-496F-9374-68928C4B883D}" destId="{4C1F2CAC-EF02-482C-B09D-CCCB09F6F776}" srcOrd="0" destOrd="4" presId="urn:microsoft.com/office/officeart/2005/8/layout/hProcess4"/>
    <dgm:cxn modelId="{A4BA4351-C480-4D19-BBF1-C5919183ADF3}" srcId="{A20CF082-4CDF-4309-937C-EE9E6B06CEE7}" destId="{C900079B-F9C7-44CA-99F9-6EB20BC526A4}" srcOrd="0" destOrd="0" parTransId="{CC3A42E8-3528-4423-A29E-36161F3EA5DC}" sibTransId="{DDD741A0-E3A9-4DE5-8E96-FB6C2FA700D6}"/>
    <dgm:cxn modelId="{FC3ACDF9-73F0-4C54-946C-3A276D53E756}" type="presOf" srcId="{513D1CEE-A55D-4994-A76F-6BF177EEFF90}" destId="{3A0F3143-5734-4D1D-BAEB-6845357CF5C7}" srcOrd="0" destOrd="2" presId="urn:microsoft.com/office/officeart/2005/8/layout/hProcess4"/>
    <dgm:cxn modelId="{13F3FD86-D8E2-42F0-8AC2-955ABC4C7063}" type="presOf" srcId="{F35638FF-AA43-4FCC-9E32-E8C35A9F8610}" destId="{E55CF32D-0024-4961-BDC7-C9A2A5AF91A7}" srcOrd="1" destOrd="2" presId="urn:microsoft.com/office/officeart/2005/8/layout/hProcess4"/>
    <dgm:cxn modelId="{FA9A1DEB-5914-4A99-85EC-C76586425E38}" srcId="{A20CF082-4CDF-4309-937C-EE9E6B06CEE7}" destId="{4E60FA53-AB7C-4A0B-AE99-18A6EB1CE892}" srcOrd="3" destOrd="0" parTransId="{958150DC-7089-4EF2-BF8D-2BB5FD52E957}" sibTransId="{80960F39-92BF-4BC8-8222-2FE3E76BAF5B}"/>
    <dgm:cxn modelId="{98119539-A37F-4CAB-8ABD-7477B96D2701}" type="presOf" srcId="{8BF4B412-1C9B-40F3-A5A1-69BD21F01009}" destId="{BA014FA1-C00B-4261-AD25-C118837A134B}" srcOrd="0" destOrd="0" presId="urn:microsoft.com/office/officeart/2005/8/layout/hProcess4"/>
    <dgm:cxn modelId="{8CD9CB0A-D5D3-4C41-A179-68E976D69285}" srcId="{BC0CBE30-87F5-4562-96FA-49E28D20B4EF}" destId="{F5954626-A32E-4346-B5A7-51D02C28407E}" srcOrd="0" destOrd="0" parTransId="{3B62E08C-0F86-4922-9D7D-2C5C04539557}" sibTransId="{FD0BB9D5-70A4-44F9-9DB1-ECF4878747DE}"/>
    <dgm:cxn modelId="{5ACF425A-820B-49FF-BABD-F5F5EA95FEA7}" type="presOf" srcId="{7D00F5A2-79EE-4521-8895-B64584E94498}" destId="{1C7C6F63-7E26-4266-A981-68D748455F2A}" srcOrd="1" destOrd="1" presId="urn:microsoft.com/office/officeart/2005/8/layout/hProcess4"/>
    <dgm:cxn modelId="{D7C2F5B9-FAEB-4028-9184-4DF2925BE012}" type="presOf" srcId="{3753827C-1081-4469-8617-7D293BB19260}" destId="{AAF339C5-8616-4756-9EFC-93B9DF12CCB7}" srcOrd="1" destOrd="0" presId="urn:microsoft.com/office/officeart/2005/8/layout/hProcess4"/>
    <dgm:cxn modelId="{EFC6D825-2014-4889-AA8E-FA5DFE6AA7A7}" srcId="{089356E1-B281-4947-A3F6-F26C58C29A02}" destId="{FE552BA1-165F-4C07-B9CB-2FC668D2E16B}" srcOrd="2" destOrd="0" parTransId="{AD59C8A4-FD5D-44F2-A22D-9B756E6FA434}" sibTransId="{075AB290-ABB4-4174-8AFE-A24C54A9FDA9}"/>
    <dgm:cxn modelId="{96CFEC27-1280-4A77-8117-CC9E6D146638}" srcId="{BC0CBE30-87F5-4562-96FA-49E28D20B4EF}" destId="{1AAFDE13-FFE9-4811-BE66-D75EB7CF3D49}" srcOrd="6" destOrd="0" parTransId="{03031C66-B491-458F-9B75-82D47F03AC97}" sibTransId="{1B6938E6-5BFC-4430-B3DD-74FA686F15F5}"/>
    <dgm:cxn modelId="{6890E74E-6166-4E7E-B294-92DF22800D22}" type="presParOf" srcId="{634E8B4D-B048-4371-A775-BBA0AD5256A8}" destId="{D0F442FF-ED0C-4AA3-BEA7-77DCDBFC48D5}" srcOrd="0" destOrd="0" presId="urn:microsoft.com/office/officeart/2005/8/layout/hProcess4"/>
    <dgm:cxn modelId="{BBC5585D-AB6E-4F3E-8C32-FB76F5C4E331}" type="presParOf" srcId="{634E8B4D-B048-4371-A775-BBA0AD5256A8}" destId="{6D2CBCFD-4EED-4BBE-B70A-12B5122AF3B6}" srcOrd="1" destOrd="0" presId="urn:microsoft.com/office/officeart/2005/8/layout/hProcess4"/>
    <dgm:cxn modelId="{4FD9EF8F-741B-4E10-8D0E-1B4A4B023B22}" type="presParOf" srcId="{634E8B4D-B048-4371-A775-BBA0AD5256A8}" destId="{E40B8AF2-7B04-46CE-B0D9-8B8FA5CA7CB9}" srcOrd="2" destOrd="0" presId="urn:microsoft.com/office/officeart/2005/8/layout/hProcess4"/>
    <dgm:cxn modelId="{5699810C-9F2C-401C-8E88-72C1C07F3DA8}" type="presParOf" srcId="{E40B8AF2-7B04-46CE-B0D9-8B8FA5CA7CB9}" destId="{F35CD8FE-F208-47EF-9583-AA3F4AB131E9}" srcOrd="0" destOrd="0" presId="urn:microsoft.com/office/officeart/2005/8/layout/hProcess4"/>
    <dgm:cxn modelId="{A0C40190-B720-4C96-AFD3-AC7BFFA2BCE4}" type="presParOf" srcId="{F35CD8FE-F208-47EF-9583-AA3F4AB131E9}" destId="{BF0C71C3-9BA3-46BE-AC22-F6CE32956FCC}" srcOrd="0" destOrd="0" presId="urn:microsoft.com/office/officeart/2005/8/layout/hProcess4"/>
    <dgm:cxn modelId="{01CA75A0-916F-4EDE-9456-BE8E60BB375D}" type="presParOf" srcId="{F35CD8FE-F208-47EF-9583-AA3F4AB131E9}" destId="{2ACBAD48-1B73-437E-A68A-450C6759F1FF}" srcOrd="1" destOrd="0" presId="urn:microsoft.com/office/officeart/2005/8/layout/hProcess4"/>
    <dgm:cxn modelId="{DA87E651-5C64-459E-81E8-1B4A5163FAE3}" type="presParOf" srcId="{F35CD8FE-F208-47EF-9583-AA3F4AB131E9}" destId="{1C7C6F63-7E26-4266-A981-68D748455F2A}" srcOrd="2" destOrd="0" presId="urn:microsoft.com/office/officeart/2005/8/layout/hProcess4"/>
    <dgm:cxn modelId="{622F58B5-3DAD-444B-9C95-ADF88F1354A3}" type="presParOf" srcId="{F35CD8FE-F208-47EF-9583-AA3F4AB131E9}" destId="{2D742FD5-C888-4AE0-9DCB-65D0C3BA41E9}" srcOrd="3" destOrd="0" presId="urn:microsoft.com/office/officeart/2005/8/layout/hProcess4"/>
    <dgm:cxn modelId="{A2762775-65D7-44BB-B5A4-6B1A04982303}" type="presParOf" srcId="{F35CD8FE-F208-47EF-9583-AA3F4AB131E9}" destId="{B9625FC1-4C90-4378-86D3-8CEE9427DAB3}" srcOrd="4" destOrd="0" presId="urn:microsoft.com/office/officeart/2005/8/layout/hProcess4"/>
    <dgm:cxn modelId="{DAA25486-81E9-4B18-941F-41CDA4CFB016}" type="presParOf" srcId="{E40B8AF2-7B04-46CE-B0D9-8B8FA5CA7CB9}" destId="{69231C06-39AD-4D7A-B966-6D60834285DC}" srcOrd="1" destOrd="0" presId="urn:microsoft.com/office/officeart/2005/8/layout/hProcess4"/>
    <dgm:cxn modelId="{AA5E5D0A-7C94-493B-B83B-6E49283D18EE}" type="presParOf" srcId="{E40B8AF2-7B04-46CE-B0D9-8B8FA5CA7CB9}" destId="{28C21CA0-A4F7-4BF0-A24D-8AE2D9DFF6C1}" srcOrd="2" destOrd="0" presId="urn:microsoft.com/office/officeart/2005/8/layout/hProcess4"/>
    <dgm:cxn modelId="{C6616720-B175-4FA8-9D1E-C11D05B8B024}" type="presParOf" srcId="{28C21CA0-A4F7-4BF0-A24D-8AE2D9DFF6C1}" destId="{0A019146-4A4E-4402-BF98-DB0CC0EC89E9}" srcOrd="0" destOrd="0" presId="urn:microsoft.com/office/officeart/2005/8/layout/hProcess4"/>
    <dgm:cxn modelId="{2E630A60-F2EC-4B77-B3EC-6C3D760AF7A5}" type="presParOf" srcId="{28C21CA0-A4F7-4BF0-A24D-8AE2D9DFF6C1}" destId="{3A0F3143-5734-4D1D-BAEB-6845357CF5C7}" srcOrd="1" destOrd="0" presId="urn:microsoft.com/office/officeart/2005/8/layout/hProcess4"/>
    <dgm:cxn modelId="{3439DA4D-1509-49E7-8F33-00999A6E0AE1}" type="presParOf" srcId="{28C21CA0-A4F7-4BF0-A24D-8AE2D9DFF6C1}" destId="{AAF339C5-8616-4756-9EFC-93B9DF12CCB7}" srcOrd="2" destOrd="0" presId="urn:microsoft.com/office/officeart/2005/8/layout/hProcess4"/>
    <dgm:cxn modelId="{9077358F-3F06-46EB-A3FC-49BD66929284}" type="presParOf" srcId="{28C21CA0-A4F7-4BF0-A24D-8AE2D9DFF6C1}" destId="{E6B8447C-CF76-4053-A740-7F2EDBBA6484}" srcOrd="3" destOrd="0" presId="urn:microsoft.com/office/officeart/2005/8/layout/hProcess4"/>
    <dgm:cxn modelId="{7750ABBA-68A2-4B61-A29B-98772BEDE55F}" type="presParOf" srcId="{28C21CA0-A4F7-4BF0-A24D-8AE2D9DFF6C1}" destId="{34E5AE12-0B24-434F-B443-2A3590975FAA}" srcOrd="4" destOrd="0" presId="urn:microsoft.com/office/officeart/2005/8/layout/hProcess4"/>
    <dgm:cxn modelId="{795F89D0-B43A-4174-94D7-9E67EB1F3AF1}" type="presParOf" srcId="{E40B8AF2-7B04-46CE-B0D9-8B8FA5CA7CB9}" destId="{E9F404BA-AF70-488D-A528-95445A6697A4}" srcOrd="3" destOrd="0" presId="urn:microsoft.com/office/officeart/2005/8/layout/hProcess4"/>
    <dgm:cxn modelId="{BAE7EBE0-1970-46DE-A431-FAB632DC4D5D}" type="presParOf" srcId="{E40B8AF2-7B04-46CE-B0D9-8B8FA5CA7CB9}" destId="{F3973F1F-BCAF-4C6F-8B26-F15471463D83}" srcOrd="4" destOrd="0" presId="urn:microsoft.com/office/officeart/2005/8/layout/hProcess4"/>
    <dgm:cxn modelId="{7871C375-8631-46DC-847D-384DF485C619}" type="presParOf" srcId="{F3973F1F-BCAF-4C6F-8B26-F15471463D83}" destId="{6BA3502F-5AE0-4407-A606-CB93FFA9D445}" srcOrd="0" destOrd="0" presId="urn:microsoft.com/office/officeart/2005/8/layout/hProcess4"/>
    <dgm:cxn modelId="{AB94E992-0216-473C-828C-9E274BB9317B}" type="presParOf" srcId="{F3973F1F-BCAF-4C6F-8B26-F15471463D83}" destId="{9ED7D99C-7DE0-474E-A7F7-13CFBA557770}" srcOrd="1" destOrd="0" presId="urn:microsoft.com/office/officeart/2005/8/layout/hProcess4"/>
    <dgm:cxn modelId="{16731042-741E-47AF-832E-6F47EBA747A2}" type="presParOf" srcId="{F3973F1F-BCAF-4C6F-8B26-F15471463D83}" destId="{E55CF32D-0024-4961-BDC7-C9A2A5AF91A7}" srcOrd="2" destOrd="0" presId="urn:microsoft.com/office/officeart/2005/8/layout/hProcess4"/>
    <dgm:cxn modelId="{0CF1CC90-D2C0-4E09-9093-4E9E2C42EBCA}" type="presParOf" srcId="{F3973F1F-BCAF-4C6F-8B26-F15471463D83}" destId="{1EB819A1-0CD3-4479-BBD8-86E11D493E4D}" srcOrd="3" destOrd="0" presId="urn:microsoft.com/office/officeart/2005/8/layout/hProcess4"/>
    <dgm:cxn modelId="{72393D11-0A3E-4D2A-8326-C8FCBDFDB5DE}" type="presParOf" srcId="{F3973F1F-BCAF-4C6F-8B26-F15471463D83}" destId="{A26F4684-900E-4E66-99ED-1B62F5E44345}" srcOrd="4" destOrd="0" presId="urn:microsoft.com/office/officeart/2005/8/layout/hProcess4"/>
    <dgm:cxn modelId="{5C55CA4E-20B0-44B5-968A-84410883582B}" type="presParOf" srcId="{E40B8AF2-7B04-46CE-B0D9-8B8FA5CA7CB9}" destId="{BA014FA1-C00B-4261-AD25-C118837A134B}" srcOrd="5" destOrd="0" presId="urn:microsoft.com/office/officeart/2005/8/layout/hProcess4"/>
    <dgm:cxn modelId="{0B401AD9-D90A-4407-958D-77B9A3218393}" type="presParOf" srcId="{E40B8AF2-7B04-46CE-B0D9-8B8FA5CA7CB9}" destId="{56BA4AF3-2263-4F56-8D56-9AE2687EA514}" srcOrd="6" destOrd="0" presId="urn:microsoft.com/office/officeart/2005/8/layout/hProcess4"/>
    <dgm:cxn modelId="{646B40A1-F8EB-4F54-8DAC-E415E64261B2}" type="presParOf" srcId="{56BA4AF3-2263-4F56-8D56-9AE2687EA514}" destId="{FAD51919-F9DD-462A-A7DC-4975AECDB79D}" srcOrd="0" destOrd="0" presId="urn:microsoft.com/office/officeart/2005/8/layout/hProcess4"/>
    <dgm:cxn modelId="{E98E2483-9786-4A08-8C4C-A4637F189466}" type="presParOf" srcId="{56BA4AF3-2263-4F56-8D56-9AE2687EA514}" destId="{4C1F2CAC-EF02-482C-B09D-CCCB09F6F776}" srcOrd="1" destOrd="0" presId="urn:microsoft.com/office/officeart/2005/8/layout/hProcess4"/>
    <dgm:cxn modelId="{65E3EFC5-5A0C-4C55-822C-52187959B421}" type="presParOf" srcId="{56BA4AF3-2263-4F56-8D56-9AE2687EA514}" destId="{71743E2C-779A-41AB-816B-12DAE6C84FA9}" srcOrd="2" destOrd="0" presId="urn:microsoft.com/office/officeart/2005/8/layout/hProcess4"/>
    <dgm:cxn modelId="{AA1514FC-F3EB-48BB-B5C7-4C3DA8569C9F}" type="presParOf" srcId="{56BA4AF3-2263-4F56-8D56-9AE2687EA514}" destId="{193661DE-42B2-437E-BBA5-72FB0F955097}" srcOrd="3" destOrd="0" presId="urn:microsoft.com/office/officeart/2005/8/layout/hProcess4"/>
    <dgm:cxn modelId="{ED17BD24-3D48-477B-9451-9C7C3519300A}" type="presParOf" srcId="{56BA4AF3-2263-4F56-8D56-9AE2687EA514}" destId="{3CBF9A0D-5ED2-45D0-9981-1793F2FC12B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118625-698E-4207-B065-C95174DC6820}" type="doc">
      <dgm:prSet loTypeId="urn:microsoft.com/office/officeart/2005/8/layout/target3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BF0111B-F876-46C8-B67C-900CD6E939CD}">
      <dgm:prSet phldrT="[Text]" custT="1"/>
      <dgm:spPr/>
      <dgm:t>
        <a:bodyPr/>
        <a:lstStyle/>
        <a:p>
          <a:r>
            <a:rPr lang="en-US" sz="1500" b="0" i="0" dirty="0" smtClean="0"/>
            <a:t>Mechanical</a:t>
          </a:r>
          <a:endParaRPr lang="en-US" sz="1500" b="0" i="0" dirty="0"/>
        </a:p>
      </dgm:t>
    </dgm:pt>
    <dgm:pt modelId="{737202E6-19E9-481F-B6C3-2C3B3BFC3C27}" type="parTrans" cxnId="{433134E2-E7B7-4742-9F5C-84E6A434041D}">
      <dgm:prSet/>
      <dgm:spPr/>
      <dgm:t>
        <a:bodyPr/>
        <a:lstStyle/>
        <a:p>
          <a:endParaRPr lang="en-US"/>
        </a:p>
      </dgm:t>
    </dgm:pt>
    <dgm:pt modelId="{8AB9C31F-12C3-4EDA-8053-47DE442E08F8}" type="sibTrans" cxnId="{433134E2-E7B7-4742-9F5C-84E6A434041D}">
      <dgm:prSet/>
      <dgm:spPr/>
      <dgm:t>
        <a:bodyPr/>
        <a:lstStyle/>
        <a:p>
          <a:endParaRPr lang="en-US"/>
        </a:p>
      </dgm:t>
    </dgm:pt>
    <dgm:pt modelId="{C1BFB312-B58A-44B3-97B8-34CE0054A4EB}">
      <dgm:prSet phldrT="[Text]" custT="1"/>
      <dgm:spPr/>
      <dgm:t>
        <a:bodyPr/>
        <a:lstStyle/>
        <a:p>
          <a:r>
            <a:rPr lang="en-US" sz="1500" b="0" i="0" dirty="0" smtClean="0"/>
            <a:t>Industry</a:t>
          </a:r>
          <a:endParaRPr lang="en-US" sz="1500" dirty="0"/>
        </a:p>
      </dgm:t>
    </dgm:pt>
    <dgm:pt modelId="{C75FB189-B8ED-4E0D-B76E-DEA9BC29CB51}" type="parTrans" cxnId="{C22D24DE-C23A-4ACA-97B6-A700859CD293}">
      <dgm:prSet/>
      <dgm:spPr/>
      <dgm:t>
        <a:bodyPr/>
        <a:lstStyle/>
        <a:p>
          <a:endParaRPr lang="en-US"/>
        </a:p>
      </dgm:t>
    </dgm:pt>
    <dgm:pt modelId="{915935F3-E014-4AC2-8730-3CBB6109DCAF}" type="sibTrans" cxnId="{C22D24DE-C23A-4ACA-97B6-A700859CD293}">
      <dgm:prSet/>
      <dgm:spPr/>
      <dgm:t>
        <a:bodyPr/>
        <a:lstStyle/>
        <a:p>
          <a:endParaRPr lang="en-US"/>
        </a:p>
      </dgm:t>
    </dgm:pt>
    <dgm:pt modelId="{7C21C9CA-8559-4F2E-BB16-BB5298389FF6}">
      <dgm:prSet phldrT="[Text]"/>
      <dgm:spPr/>
      <dgm:t>
        <a:bodyPr/>
        <a:lstStyle/>
        <a:p>
          <a:endParaRPr lang="en-US" dirty="0"/>
        </a:p>
      </dgm:t>
    </dgm:pt>
    <dgm:pt modelId="{AB0BF136-842E-4E0B-BE7E-6D09EB5370DF}" type="parTrans" cxnId="{7DA7A8A9-04CA-4B9C-902C-7C1FD3F7C709}">
      <dgm:prSet/>
      <dgm:spPr/>
      <dgm:t>
        <a:bodyPr/>
        <a:lstStyle/>
        <a:p>
          <a:endParaRPr lang="en-US"/>
        </a:p>
      </dgm:t>
    </dgm:pt>
    <dgm:pt modelId="{EF8988BE-9969-4BA5-BCBB-89A584241E84}" type="sibTrans" cxnId="{7DA7A8A9-04CA-4B9C-902C-7C1FD3F7C709}">
      <dgm:prSet/>
      <dgm:spPr/>
      <dgm:t>
        <a:bodyPr/>
        <a:lstStyle/>
        <a:p>
          <a:endParaRPr lang="en-US"/>
        </a:p>
      </dgm:t>
    </dgm:pt>
    <dgm:pt modelId="{383E7028-E733-46F0-B792-360CB135B94B}">
      <dgm:prSet phldrT="[Text]"/>
      <dgm:spPr/>
      <dgm:t>
        <a:bodyPr/>
        <a:lstStyle/>
        <a:p>
          <a:endParaRPr lang="en-US" dirty="0"/>
        </a:p>
      </dgm:t>
    </dgm:pt>
    <dgm:pt modelId="{20C7FA39-4503-4937-82F4-4ECF57FF5811}" type="parTrans" cxnId="{4089FE45-80E2-4C12-999D-B114A178983A}">
      <dgm:prSet/>
      <dgm:spPr/>
      <dgm:t>
        <a:bodyPr/>
        <a:lstStyle/>
        <a:p>
          <a:endParaRPr lang="en-US"/>
        </a:p>
      </dgm:t>
    </dgm:pt>
    <dgm:pt modelId="{F93CC1DB-81D4-404C-8768-505A67114179}" type="sibTrans" cxnId="{4089FE45-80E2-4C12-999D-B114A178983A}">
      <dgm:prSet/>
      <dgm:spPr/>
      <dgm:t>
        <a:bodyPr/>
        <a:lstStyle/>
        <a:p>
          <a:endParaRPr lang="en-US"/>
        </a:p>
      </dgm:t>
    </dgm:pt>
    <dgm:pt modelId="{9885718E-1248-4947-BDFD-94ED9E609285}">
      <dgm:prSet phldrT="[Text]"/>
      <dgm:spPr/>
      <dgm:t>
        <a:bodyPr/>
        <a:lstStyle/>
        <a:p>
          <a:r>
            <a:rPr lang="en-US" dirty="0" smtClean="0"/>
            <a:t>Facility Management	 Service</a:t>
          </a:r>
          <a:endParaRPr lang="en-US" dirty="0"/>
        </a:p>
      </dgm:t>
    </dgm:pt>
    <dgm:pt modelId="{D1F8B202-96BA-4E7F-956B-E9FB711DBAF0}" type="sibTrans" cxnId="{00930274-D4C8-4AA1-B459-F0C6A04A6361}">
      <dgm:prSet/>
      <dgm:spPr/>
      <dgm:t>
        <a:bodyPr/>
        <a:lstStyle/>
        <a:p>
          <a:endParaRPr lang="en-US"/>
        </a:p>
      </dgm:t>
    </dgm:pt>
    <dgm:pt modelId="{FB226590-BE7C-403E-95E1-1CCC18728970}" type="parTrans" cxnId="{00930274-D4C8-4AA1-B459-F0C6A04A6361}">
      <dgm:prSet/>
      <dgm:spPr/>
      <dgm:t>
        <a:bodyPr/>
        <a:lstStyle/>
        <a:p>
          <a:endParaRPr lang="en-US"/>
        </a:p>
      </dgm:t>
    </dgm:pt>
    <dgm:pt modelId="{6D44CE76-75E8-4470-B904-F95E4C62FB56}">
      <dgm:prSet phldrT="[Text]"/>
      <dgm:spPr/>
      <dgm:t>
        <a:bodyPr/>
        <a:lstStyle/>
        <a:p>
          <a:r>
            <a:rPr lang="en-US" dirty="0" smtClean="0"/>
            <a:t>Hard Service</a:t>
          </a:r>
          <a:endParaRPr lang="en-US" dirty="0"/>
        </a:p>
      </dgm:t>
    </dgm:pt>
    <dgm:pt modelId="{91E042F1-94E1-42BD-A231-8FA03023821B}" type="sibTrans" cxnId="{593701BD-380D-4D13-898F-A4748644E738}">
      <dgm:prSet/>
      <dgm:spPr/>
      <dgm:t>
        <a:bodyPr/>
        <a:lstStyle/>
        <a:p>
          <a:endParaRPr lang="en-US"/>
        </a:p>
      </dgm:t>
    </dgm:pt>
    <dgm:pt modelId="{177D009D-8A2A-44C6-884B-7F3AC3A22861}" type="parTrans" cxnId="{593701BD-380D-4D13-898F-A4748644E738}">
      <dgm:prSet/>
      <dgm:spPr/>
      <dgm:t>
        <a:bodyPr/>
        <a:lstStyle/>
        <a:p>
          <a:endParaRPr lang="en-US"/>
        </a:p>
      </dgm:t>
    </dgm:pt>
    <dgm:pt modelId="{46C8D44E-5A38-4A8C-998B-8D5F975415A6}">
      <dgm:prSet custT="1"/>
      <dgm:spPr/>
      <dgm:t>
        <a:bodyPr/>
        <a:lstStyle/>
        <a:p>
          <a:r>
            <a:rPr lang="en-US" sz="1500" b="0" i="0" dirty="0" smtClean="0"/>
            <a:t>Gated Community</a:t>
          </a:r>
          <a:endParaRPr lang="en-US" sz="1500" b="0" i="0" dirty="0"/>
        </a:p>
      </dgm:t>
    </dgm:pt>
    <dgm:pt modelId="{37F551D9-B4DE-4F0D-A7F3-F8967C71C633}" type="parTrans" cxnId="{2602A43C-453B-4ED5-8793-1DD9DDCE1940}">
      <dgm:prSet/>
      <dgm:spPr/>
      <dgm:t>
        <a:bodyPr/>
        <a:lstStyle/>
        <a:p>
          <a:endParaRPr lang="en-US"/>
        </a:p>
      </dgm:t>
    </dgm:pt>
    <dgm:pt modelId="{5D299B46-92AC-4DBB-A235-DE30D1BA8C83}" type="sibTrans" cxnId="{2602A43C-453B-4ED5-8793-1DD9DDCE1940}">
      <dgm:prSet/>
      <dgm:spPr/>
      <dgm:t>
        <a:bodyPr/>
        <a:lstStyle/>
        <a:p>
          <a:endParaRPr lang="en-US"/>
        </a:p>
      </dgm:t>
    </dgm:pt>
    <dgm:pt modelId="{3498D4F0-4A4A-4534-9C27-72AB5666A571}">
      <dgm:prSet custT="1"/>
      <dgm:spPr/>
      <dgm:t>
        <a:bodyPr/>
        <a:lstStyle/>
        <a:p>
          <a:r>
            <a:rPr lang="en-US" sz="1500" b="0" i="0" dirty="0" smtClean="0"/>
            <a:t>Malls</a:t>
          </a:r>
          <a:endParaRPr lang="en-US" sz="1500" b="0" i="0" dirty="0"/>
        </a:p>
      </dgm:t>
    </dgm:pt>
    <dgm:pt modelId="{189ABD34-E6BF-4F42-AB8D-40A9BC0B4797}" type="parTrans" cxnId="{DDC0C977-B460-4E63-B9B5-FEBF6E004353}">
      <dgm:prSet/>
      <dgm:spPr/>
      <dgm:t>
        <a:bodyPr/>
        <a:lstStyle/>
        <a:p>
          <a:endParaRPr lang="en-US"/>
        </a:p>
      </dgm:t>
    </dgm:pt>
    <dgm:pt modelId="{C9C80A87-5816-4930-AC3C-999F6B2BA44C}" type="sibTrans" cxnId="{DDC0C977-B460-4E63-B9B5-FEBF6E004353}">
      <dgm:prSet/>
      <dgm:spPr/>
      <dgm:t>
        <a:bodyPr/>
        <a:lstStyle/>
        <a:p>
          <a:endParaRPr lang="en-US"/>
        </a:p>
      </dgm:t>
    </dgm:pt>
    <dgm:pt modelId="{74051BDC-A5B2-4BD5-900B-F2B14B04C062}">
      <dgm:prSet custT="1"/>
      <dgm:spPr/>
      <dgm:t>
        <a:bodyPr/>
        <a:lstStyle/>
        <a:p>
          <a:r>
            <a:rPr lang="en-US" sz="1500" b="0" i="0" dirty="0" smtClean="0"/>
            <a:t>Hospital</a:t>
          </a:r>
          <a:endParaRPr lang="en-US" sz="1500" b="0" i="0" dirty="0"/>
        </a:p>
      </dgm:t>
    </dgm:pt>
    <dgm:pt modelId="{2C879294-69B9-4A45-9D82-18D6BBFF9B1C}" type="parTrans" cxnId="{46A420D5-8C11-452D-A063-7AD55F7E801A}">
      <dgm:prSet/>
      <dgm:spPr/>
      <dgm:t>
        <a:bodyPr/>
        <a:lstStyle/>
        <a:p>
          <a:endParaRPr lang="en-US"/>
        </a:p>
      </dgm:t>
    </dgm:pt>
    <dgm:pt modelId="{487B84B6-10B8-4CD1-A343-1518A84801BC}" type="sibTrans" cxnId="{46A420D5-8C11-452D-A063-7AD55F7E801A}">
      <dgm:prSet/>
      <dgm:spPr/>
      <dgm:t>
        <a:bodyPr/>
        <a:lstStyle/>
        <a:p>
          <a:endParaRPr lang="en-US"/>
        </a:p>
      </dgm:t>
    </dgm:pt>
    <dgm:pt modelId="{B5795995-2F8F-4C22-872D-028ADBD4AAE5}">
      <dgm:prSet custT="1"/>
      <dgm:spPr/>
      <dgm:t>
        <a:bodyPr/>
        <a:lstStyle/>
        <a:p>
          <a:r>
            <a:rPr lang="en-US" sz="1500" b="0" i="0" dirty="0" smtClean="0"/>
            <a:t>Hotels</a:t>
          </a:r>
          <a:endParaRPr lang="en-US" sz="1500" dirty="0"/>
        </a:p>
      </dgm:t>
    </dgm:pt>
    <dgm:pt modelId="{A0114211-ECF2-4DAB-A196-44991EAC87EA}" type="parTrans" cxnId="{290913BF-73BF-40F0-830C-F5509ED04465}">
      <dgm:prSet/>
      <dgm:spPr/>
      <dgm:t>
        <a:bodyPr/>
        <a:lstStyle/>
        <a:p>
          <a:endParaRPr lang="en-US"/>
        </a:p>
      </dgm:t>
    </dgm:pt>
    <dgm:pt modelId="{8BA5D453-B1B4-4912-99DB-5A7A826472EC}" type="sibTrans" cxnId="{290913BF-73BF-40F0-830C-F5509ED04465}">
      <dgm:prSet/>
      <dgm:spPr/>
      <dgm:t>
        <a:bodyPr/>
        <a:lstStyle/>
        <a:p>
          <a:endParaRPr lang="en-US"/>
        </a:p>
      </dgm:t>
    </dgm:pt>
    <dgm:pt modelId="{C060335F-313A-4F25-8F87-411132198A7E}">
      <dgm:prSet custT="1"/>
      <dgm:spPr/>
      <dgm:t>
        <a:bodyPr/>
        <a:lstStyle/>
        <a:p>
          <a:r>
            <a:rPr lang="en-US" sz="1500" b="0" i="0" dirty="0" smtClean="0"/>
            <a:t>BMS</a:t>
          </a:r>
          <a:endParaRPr lang="en-US" sz="1500" b="0" i="0" dirty="0"/>
        </a:p>
      </dgm:t>
    </dgm:pt>
    <dgm:pt modelId="{7D6F4698-A086-42ED-AFBD-91D1F6A61C84}" type="sibTrans" cxnId="{60259443-ACFB-4E6D-8D4C-3620AE38495E}">
      <dgm:prSet/>
      <dgm:spPr/>
      <dgm:t>
        <a:bodyPr/>
        <a:lstStyle/>
        <a:p>
          <a:endParaRPr lang="en-US"/>
        </a:p>
      </dgm:t>
    </dgm:pt>
    <dgm:pt modelId="{34A3BF46-F6FF-4A62-B9EA-0C7274BCD4A4}" type="parTrans" cxnId="{60259443-ACFB-4E6D-8D4C-3620AE38495E}">
      <dgm:prSet/>
      <dgm:spPr/>
      <dgm:t>
        <a:bodyPr/>
        <a:lstStyle/>
        <a:p>
          <a:endParaRPr lang="en-US"/>
        </a:p>
      </dgm:t>
    </dgm:pt>
    <dgm:pt modelId="{78B83EAB-C5BC-40D5-B585-1832CF83CF15}">
      <dgm:prSet custT="1"/>
      <dgm:spPr/>
      <dgm:t>
        <a:bodyPr/>
        <a:lstStyle/>
        <a:p>
          <a:r>
            <a:rPr lang="en-US" sz="1500" b="0" i="0" dirty="0" smtClean="0"/>
            <a:t>Lift Maintenance</a:t>
          </a:r>
          <a:endParaRPr lang="en-US" sz="1500" b="0" i="0" dirty="0"/>
        </a:p>
      </dgm:t>
    </dgm:pt>
    <dgm:pt modelId="{04AFC13B-1C37-478B-84E3-9DA3076D8125}" type="sibTrans" cxnId="{2A68D789-762D-420B-B688-2E33B1CCCF07}">
      <dgm:prSet/>
      <dgm:spPr/>
      <dgm:t>
        <a:bodyPr/>
        <a:lstStyle/>
        <a:p>
          <a:endParaRPr lang="en-US"/>
        </a:p>
      </dgm:t>
    </dgm:pt>
    <dgm:pt modelId="{295269AB-7E41-4E84-A192-B19E9FB8E843}" type="parTrans" cxnId="{2A68D789-762D-420B-B688-2E33B1CCCF07}">
      <dgm:prSet/>
      <dgm:spPr/>
      <dgm:t>
        <a:bodyPr/>
        <a:lstStyle/>
        <a:p>
          <a:endParaRPr lang="en-US"/>
        </a:p>
      </dgm:t>
    </dgm:pt>
    <dgm:pt modelId="{ED21AB11-501E-4E69-9F6A-19A57EFF12EF}">
      <dgm:prSet custT="1"/>
      <dgm:spPr/>
      <dgm:t>
        <a:bodyPr/>
        <a:lstStyle/>
        <a:p>
          <a:r>
            <a:rPr lang="en-US" sz="1500" b="0" i="0" dirty="0" smtClean="0"/>
            <a:t>DG  &amp; Lift Maintenance</a:t>
          </a:r>
          <a:endParaRPr lang="en-US" sz="1500" b="0" i="0" dirty="0"/>
        </a:p>
      </dgm:t>
    </dgm:pt>
    <dgm:pt modelId="{A995574D-D8C9-4405-8900-B3BB722ABB3B}" type="sibTrans" cxnId="{6A6AE2D6-029D-4C20-9621-31C166E824A9}">
      <dgm:prSet/>
      <dgm:spPr/>
      <dgm:t>
        <a:bodyPr/>
        <a:lstStyle/>
        <a:p>
          <a:endParaRPr lang="en-US"/>
        </a:p>
      </dgm:t>
    </dgm:pt>
    <dgm:pt modelId="{8A838A77-3F37-42F9-BFDE-FA851A1AB077}" type="parTrans" cxnId="{6A6AE2D6-029D-4C20-9621-31C166E824A9}">
      <dgm:prSet/>
      <dgm:spPr/>
      <dgm:t>
        <a:bodyPr/>
        <a:lstStyle/>
        <a:p>
          <a:endParaRPr lang="en-US"/>
        </a:p>
      </dgm:t>
    </dgm:pt>
    <dgm:pt modelId="{B9F5EB1E-0201-4F0D-B19A-85DA9743ACCF}">
      <dgm:prSet custT="1"/>
      <dgm:spPr/>
      <dgm:t>
        <a:bodyPr/>
        <a:lstStyle/>
        <a:p>
          <a:r>
            <a:rPr lang="en-US" sz="1500" b="0" i="0" dirty="0" smtClean="0"/>
            <a:t>Electrical &amp; Plumbing works</a:t>
          </a:r>
          <a:endParaRPr lang="en-US" sz="1500" b="0" i="0" dirty="0"/>
        </a:p>
      </dgm:t>
    </dgm:pt>
    <dgm:pt modelId="{805B6B43-BB55-4F27-AB05-6A411C3C1758}" type="sibTrans" cxnId="{A1804FDF-6260-44E8-BFDA-1AEE17A05153}">
      <dgm:prSet/>
      <dgm:spPr/>
      <dgm:t>
        <a:bodyPr/>
        <a:lstStyle/>
        <a:p>
          <a:endParaRPr lang="en-US"/>
        </a:p>
      </dgm:t>
    </dgm:pt>
    <dgm:pt modelId="{88EC2DEA-9D0C-4A2B-A605-5509DF0835AD}" type="parTrans" cxnId="{A1804FDF-6260-44E8-BFDA-1AEE17A05153}">
      <dgm:prSet/>
      <dgm:spPr/>
      <dgm:t>
        <a:bodyPr/>
        <a:lstStyle/>
        <a:p>
          <a:endParaRPr lang="en-US"/>
        </a:p>
      </dgm:t>
    </dgm:pt>
    <dgm:pt modelId="{2CBAA697-FE7D-4B42-9DE8-2CB5F2D9A023}" type="pres">
      <dgm:prSet presAssocID="{56118625-698E-4207-B065-C95174DC68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046A8-FDBC-49E5-95F1-575EB8EA2D1F}" type="pres">
      <dgm:prSet presAssocID="{6D44CE76-75E8-4470-B904-F95E4C62FB56}" presName="circle1" presStyleLbl="node1" presStyleIdx="0" presStyleCnt="3"/>
      <dgm:spPr/>
      <dgm:t>
        <a:bodyPr/>
        <a:lstStyle/>
        <a:p>
          <a:endParaRPr lang="en-US"/>
        </a:p>
      </dgm:t>
    </dgm:pt>
    <dgm:pt modelId="{63EA9A31-CE05-42DB-9B98-6AC84A3D80D9}" type="pres">
      <dgm:prSet presAssocID="{6D44CE76-75E8-4470-B904-F95E4C62FB56}" presName="space" presStyleCnt="0"/>
      <dgm:spPr/>
      <dgm:t>
        <a:bodyPr/>
        <a:lstStyle/>
        <a:p>
          <a:endParaRPr lang="en-US"/>
        </a:p>
      </dgm:t>
    </dgm:pt>
    <dgm:pt modelId="{92484D54-3EE0-4CD1-801F-E288A2939F30}" type="pres">
      <dgm:prSet presAssocID="{6D44CE76-75E8-4470-B904-F95E4C62FB56}" presName="rect1" presStyleLbl="alignAcc1" presStyleIdx="0" presStyleCnt="3"/>
      <dgm:spPr/>
      <dgm:t>
        <a:bodyPr/>
        <a:lstStyle/>
        <a:p>
          <a:endParaRPr lang="en-US"/>
        </a:p>
      </dgm:t>
    </dgm:pt>
    <dgm:pt modelId="{5E1549BF-B8A1-4910-B3DE-6DA718D36534}" type="pres">
      <dgm:prSet presAssocID="{9885718E-1248-4947-BDFD-94ED9E609285}" presName="vertSpace2" presStyleLbl="node1" presStyleIdx="0" presStyleCnt="3"/>
      <dgm:spPr/>
      <dgm:t>
        <a:bodyPr/>
        <a:lstStyle/>
        <a:p>
          <a:endParaRPr lang="en-US"/>
        </a:p>
      </dgm:t>
    </dgm:pt>
    <dgm:pt modelId="{CAE7F3F5-5709-4347-8808-A74EDFC2FC7E}" type="pres">
      <dgm:prSet presAssocID="{9885718E-1248-4947-BDFD-94ED9E609285}" presName="circle2" presStyleLbl="node1" presStyleIdx="1" presStyleCnt="3"/>
      <dgm:spPr/>
      <dgm:t>
        <a:bodyPr/>
        <a:lstStyle/>
        <a:p>
          <a:endParaRPr lang="en-US"/>
        </a:p>
      </dgm:t>
    </dgm:pt>
    <dgm:pt modelId="{68988AC6-53C0-4F09-ADEC-F7CF637E7D56}" type="pres">
      <dgm:prSet presAssocID="{9885718E-1248-4947-BDFD-94ED9E609285}" presName="rect2" presStyleLbl="alignAcc1" presStyleIdx="1" presStyleCnt="3"/>
      <dgm:spPr/>
      <dgm:t>
        <a:bodyPr/>
        <a:lstStyle/>
        <a:p>
          <a:endParaRPr lang="en-US"/>
        </a:p>
      </dgm:t>
    </dgm:pt>
    <dgm:pt modelId="{9D01C20E-19CF-40BC-B3F0-7DB70F7B4394}" type="pres">
      <dgm:prSet presAssocID="{7C21C9CA-8559-4F2E-BB16-BB5298389FF6}" presName="vertSpace3" presStyleLbl="node1" presStyleIdx="1" presStyleCnt="3"/>
      <dgm:spPr/>
      <dgm:t>
        <a:bodyPr/>
        <a:lstStyle/>
        <a:p>
          <a:endParaRPr lang="en-US"/>
        </a:p>
      </dgm:t>
    </dgm:pt>
    <dgm:pt modelId="{C5CD9EEF-5567-4388-952F-340649C3CBC5}" type="pres">
      <dgm:prSet presAssocID="{7C21C9CA-8559-4F2E-BB16-BB5298389FF6}" presName="circle3" presStyleLbl="node1" presStyleIdx="2" presStyleCnt="3"/>
      <dgm:spPr/>
      <dgm:t>
        <a:bodyPr/>
        <a:lstStyle/>
        <a:p>
          <a:endParaRPr lang="en-US"/>
        </a:p>
      </dgm:t>
    </dgm:pt>
    <dgm:pt modelId="{6AC91124-B6CC-450B-A9E1-873C47094F1F}" type="pres">
      <dgm:prSet presAssocID="{7C21C9CA-8559-4F2E-BB16-BB5298389FF6}" presName="rect3" presStyleLbl="alignAcc1" presStyleIdx="2" presStyleCnt="3"/>
      <dgm:spPr/>
      <dgm:t>
        <a:bodyPr/>
        <a:lstStyle/>
        <a:p>
          <a:endParaRPr lang="en-US"/>
        </a:p>
      </dgm:t>
    </dgm:pt>
    <dgm:pt modelId="{62A010FA-3CB3-44F4-9062-EEC64C960CEB}" type="pres">
      <dgm:prSet presAssocID="{6D44CE76-75E8-4470-B904-F95E4C62FB5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3E59C-172B-4638-9F40-D4665A6BB967}" type="pres">
      <dgm:prSet presAssocID="{6D44CE76-75E8-4470-B904-F95E4C62FB56}" presName="rect1ChTx" presStyleLbl="alignAcc1" presStyleIdx="2" presStyleCnt="3" custLinFactNeighborX="4762" custLinFactNeighborY="-27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74015-8F23-4BB3-B0BD-6081A336E9DC}" type="pres">
      <dgm:prSet presAssocID="{9885718E-1248-4947-BDFD-94ED9E60928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18AE5-4F27-4B2D-96E7-2D5BF7F6C949}" type="pres">
      <dgm:prSet presAssocID="{9885718E-1248-4947-BDFD-94ED9E60928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58CB2-FB6B-4C97-B9B4-922A179B17C5}" type="pres">
      <dgm:prSet presAssocID="{7C21C9CA-8559-4F2E-BB16-BB5298389FF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DE15-08B8-4C63-9B79-F50265C88AF8}" type="pres">
      <dgm:prSet presAssocID="{7C21C9CA-8559-4F2E-BB16-BB5298389FF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36E45-0B0E-46B5-84E2-97617A7D1670}" type="presOf" srcId="{46C8D44E-5A38-4A8C-998B-8D5F975415A6}" destId="{09318AE5-4F27-4B2D-96E7-2D5BF7F6C949}" srcOrd="0" destOrd="1" presId="urn:microsoft.com/office/officeart/2005/8/layout/target3"/>
    <dgm:cxn modelId="{290913BF-73BF-40F0-830C-F5509ED04465}" srcId="{9885718E-1248-4947-BDFD-94ED9E609285}" destId="{B5795995-2F8F-4C22-872D-028ADBD4AAE5}" srcOrd="4" destOrd="0" parTransId="{A0114211-ECF2-4DAB-A196-44991EAC87EA}" sibTransId="{8BA5D453-B1B4-4912-99DB-5A7A826472EC}"/>
    <dgm:cxn modelId="{5C508201-6468-4C3F-ACA4-3B29AD3F1A1E}" type="presOf" srcId="{C1BFB312-B58A-44B3-97B8-34CE0054A4EB}" destId="{09318AE5-4F27-4B2D-96E7-2D5BF7F6C949}" srcOrd="0" destOrd="0" presId="urn:microsoft.com/office/officeart/2005/8/layout/target3"/>
    <dgm:cxn modelId="{2E609EC6-E380-4BFE-9621-763F81436093}" type="presOf" srcId="{74051BDC-A5B2-4BD5-900B-F2B14B04C062}" destId="{09318AE5-4F27-4B2D-96E7-2D5BF7F6C949}" srcOrd="0" destOrd="3" presId="urn:microsoft.com/office/officeart/2005/8/layout/target3"/>
    <dgm:cxn modelId="{214F69C2-C427-43DA-B8AC-DC4AE653D6C8}" type="presOf" srcId="{9885718E-1248-4947-BDFD-94ED9E609285}" destId="{A9B74015-8F23-4BB3-B0BD-6081A336E9DC}" srcOrd="1" destOrd="0" presId="urn:microsoft.com/office/officeart/2005/8/layout/target3"/>
    <dgm:cxn modelId="{4089FE45-80E2-4C12-999D-B114A178983A}" srcId="{7C21C9CA-8559-4F2E-BB16-BB5298389FF6}" destId="{383E7028-E733-46F0-B792-360CB135B94B}" srcOrd="0" destOrd="0" parTransId="{20C7FA39-4503-4937-82F4-4ECF57FF5811}" sibTransId="{F93CC1DB-81D4-404C-8768-505A67114179}"/>
    <dgm:cxn modelId="{60259443-ACFB-4E6D-8D4C-3620AE38495E}" srcId="{6D44CE76-75E8-4470-B904-F95E4C62FB56}" destId="{C060335F-313A-4F25-8F87-411132198A7E}" srcOrd="4" destOrd="0" parTransId="{34A3BF46-F6FF-4A62-B9EA-0C7274BCD4A4}" sibTransId="{7D6F4698-A086-42ED-AFBD-91D1F6A61C84}"/>
    <dgm:cxn modelId="{C22D24DE-C23A-4ACA-97B6-A700859CD293}" srcId="{9885718E-1248-4947-BDFD-94ED9E609285}" destId="{C1BFB312-B58A-44B3-97B8-34CE0054A4EB}" srcOrd="0" destOrd="0" parTransId="{C75FB189-B8ED-4E0D-B76E-DEA9BC29CB51}" sibTransId="{915935F3-E014-4AC2-8730-3CBB6109DCAF}"/>
    <dgm:cxn modelId="{7DA7A8A9-04CA-4B9C-902C-7C1FD3F7C709}" srcId="{56118625-698E-4207-B065-C95174DC6820}" destId="{7C21C9CA-8559-4F2E-BB16-BB5298389FF6}" srcOrd="2" destOrd="0" parTransId="{AB0BF136-842E-4E0B-BE7E-6D09EB5370DF}" sibTransId="{EF8988BE-9969-4BA5-BCBB-89A584241E84}"/>
    <dgm:cxn modelId="{2A68D789-762D-420B-B688-2E33B1CCCF07}" srcId="{6D44CE76-75E8-4470-B904-F95E4C62FB56}" destId="{78B83EAB-C5BC-40D5-B585-1832CF83CF15}" srcOrd="3" destOrd="0" parTransId="{295269AB-7E41-4E84-A192-B19E9FB8E843}" sibTransId="{04AFC13B-1C37-478B-84E3-9DA3076D8125}"/>
    <dgm:cxn modelId="{593701BD-380D-4D13-898F-A4748644E738}" srcId="{56118625-698E-4207-B065-C95174DC6820}" destId="{6D44CE76-75E8-4470-B904-F95E4C62FB56}" srcOrd="0" destOrd="0" parTransId="{177D009D-8A2A-44C6-884B-7F3AC3A22861}" sibTransId="{91E042F1-94E1-42BD-A231-8FA03023821B}"/>
    <dgm:cxn modelId="{00930274-D4C8-4AA1-B459-F0C6A04A6361}" srcId="{56118625-698E-4207-B065-C95174DC6820}" destId="{9885718E-1248-4947-BDFD-94ED9E609285}" srcOrd="1" destOrd="0" parTransId="{FB226590-BE7C-403E-95E1-1CCC18728970}" sibTransId="{D1F8B202-96BA-4E7F-956B-E9FB711DBAF0}"/>
    <dgm:cxn modelId="{E86B1FA2-AAB7-4FC5-87AA-FE62484DD8CF}" type="presOf" srcId="{3498D4F0-4A4A-4534-9C27-72AB5666A571}" destId="{09318AE5-4F27-4B2D-96E7-2D5BF7F6C949}" srcOrd="0" destOrd="2" presId="urn:microsoft.com/office/officeart/2005/8/layout/target3"/>
    <dgm:cxn modelId="{2C582B05-9814-4F96-A3C9-286793A40467}" type="presOf" srcId="{383E7028-E733-46F0-B792-360CB135B94B}" destId="{2C1DDE15-08B8-4C63-9B79-F50265C88AF8}" srcOrd="0" destOrd="0" presId="urn:microsoft.com/office/officeart/2005/8/layout/target3"/>
    <dgm:cxn modelId="{433134E2-E7B7-4742-9F5C-84E6A434041D}" srcId="{6D44CE76-75E8-4470-B904-F95E4C62FB56}" destId="{0BF0111B-F876-46C8-B67C-900CD6E939CD}" srcOrd="0" destOrd="0" parTransId="{737202E6-19E9-481F-B6C3-2C3B3BFC3C27}" sibTransId="{8AB9C31F-12C3-4EDA-8053-47DE442E08F8}"/>
    <dgm:cxn modelId="{3422E4A6-34CD-4050-A0EF-C0B5B23E2992}" type="presOf" srcId="{B9F5EB1E-0201-4F0D-B19A-85DA9743ACCF}" destId="{C143E59C-172B-4638-9F40-D4665A6BB967}" srcOrd="0" destOrd="1" presId="urn:microsoft.com/office/officeart/2005/8/layout/target3"/>
    <dgm:cxn modelId="{5DBBDB89-228A-4A0D-87A9-F748A80BC3DB}" type="presOf" srcId="{0BF0111B-F876-46C8-B67C-900CD6E939CD}" destId="{C143E59C-172B-4638-9F40-D4665A6BB967}" srcOrd="0" destOrd="0" presId="urn:microsoft.com/office/officeart/2005/8/layout/target3"/>
    <dgm:cxn modelId="{0ED24A54-BAC3-42AD-9BAA-26BAB11C2AE5}" type="presOf" srcId="{7C21C9CA-8559-4F2E-BB16-BB5298389FF6}" destId="{85058CB2-FB6B-4C97-B9B4-922A179B17C5}" srcOrd="1" destOrd="0" presId="urn:microsoft.com/office/officeart/2005/8/layout/target3"/>
    <dgm:cxn modelId="{6C7F42F1-A2EC-46AB-AB30-F83B45AD4CF9}" type="presOf" srcId="{6D44CE76-75E8-4470-B904-F95E4C62FB56}" destId="{92484D54-3EE0-4CD1-801F-E288A2939F30}" srcOrd="0" destOrd="0" presId="urn:microsoft.com/office/officeart/2005/8/layout/target3"/>
    <dgm:cxn modelId="{2C9F47CA-CE38-4F1E-A9AA-35F246533DF6}" type="presOf" srcId="{78B83EAB-C5BC-40D5-B585-1832CF83CF15}" destId="{C143E59C-172B-4638-9F40-D4665A6BB967}" srcOrd="0" destOrd="3" presId="urn:microsoft.com/office/officeart/2005/8/layout/target3"/>
    <dgm:cxn modelId="{59F06F09-6837-467C-BA4F-FEE9D5F0D9F9}" type="presOf" srcId="{ED21AB11-501E-4E69-9F6A-19A57EFF12EF}" destId="{C143E59C-172B-4638-9F40-D4665A6BB967}" srcOrd="0" destOrd="2" presId="urn:microsoft.com/office/officeart/2005/8/layout/target3"/>
    <dgm:cxn modelId="{2602A43C-453B-4ED5-8793-1DD9DDCE1940}" srcId="{9885718E-1248-4947-BDFD-94ED9E609285}" destId="{46C8D44E-5A38-4A8C-998B-8D5F975415A6}" srcOrd="1" destOrd="0" parTransId="{37F551D9-B4DE-4F0D-A7F3-F8967C71C633}" sibTransId="{5D299B46-92AC-4DBB-A235-DE30D1BA8C83}"/>
    <dgm:cxn modelId="{6A6AE2D6-029D-4C20-9621-31C166E824A9}" srcId="{6D44CE76-75E8-4470-B904-F95E4C62FB56}" destId="{ED21AB11-501E-4E69-9F6A-19A57EFF12EF}" srcOrd="2" destOrd="0" parTransId="{8A838A77-3F37-42F9-BFDE-FA851A1AB077}" sibTransId="{A995574D-D8C9-4405-8900-B3BB722ABB3B}"/>
    <dgm:cxn modelId="{7ED32875-2534-493F-A743-91D970E327C4}" type="presOf" srcId="{B5795995-2F8F-4C22-872D-028ADBD4AAE5}" destId="{09318AE5-4F27-4B2D-96E7-2D5BF7F6C949}" srcOrd="0" destOrd="4" presId="urn:microsoft.com/office/officeart/2005/8/layout/target3"/>
    <dgm:cxn modelId="{D3800E7B-91ED-4954-8D3A-202497C6A48D}" type="presOf" srcId="{6D44CE76-75E8-4470-B904-F95E4C62FB56}" destId="{62A010FA-3CB3-44F4-9062-EEC64C960CEB}" srcOrd="1" destOrd="0" presId="urn:microsoft.com/office/officeart/2005/8/layout/target3"/>
    <dgm:cxn modelId="{0CA39B3E-F3D8-461C-98F2-5E9E6ABF0807}" type="presOf" srcId="{9885718E-1248-4947-BDFD-94ED9E609285}" destId="{68988AC6-53C0-4F09-ADEC-F7CF637E7D56}" srcOrd="0" destOrd="0" presId="urn:microsoft.com/office/officeart/2005/8/layout/target3"/>
    <dgm:cxn modelId="{61C7F190-9592-402C-AD05-46478B204997}" type="presOf" srcId="{56118625-698E-4207-B065-C95174DC6820}" destId="{2CBAA697-FE7D-4B42-9DE8-2CB5F2D9A023}" srcOrd="0" destOrd="0" presId="urn:microsoft.com/office/officeart/2005/8/layout/target3"/>
    <dgm:cxn modelId="{8362535D-35E3-4793-9FC4-3872C0E55090}" type="presOf" srcId="{C060335F-313A-4F25-8F87-411132198A7E}" destId="{C143E59C-172B-4638-9F40-D4665A6BB967}" srcOrd="0" destOrd="4" presId="urn:microsoft.com/office/officeart/2005/8/layout/target3"/>
    <dgm:cxn modelId="{46A420D5-8C11-452D-A063-7AD55F7E801A}" srcId="{9885718E-1248-4947-BDFD-94ED9E609285}" destId="{74051BDC-A5B2-4BD5-900B-F2B14B04C062}" srcOrd="3" destOrd="0" parTransId="{2C879294-69B9-4A45-9D82-18D6BBFF9B1C}" sibTransId="{487B84B6-10B8-4CD1-A343-1518A84801BC}"/>
    <dgm:cxn modelId="{A1804FDF-6260-44E8-BFDA-1AEE17A05153}" srcId="{6D44CE76-75E8-4470-B904-F95E4C62FB56}" destId="{B9F5EB1E-0201-4F0D-B19A-85DA9743ACCF}" srcOrd="1" destOrd="0" parTransId="{88EC2DEA-9D0C-4A2B-A605-5509DF0835AD}" sibTransId="{805B6B43-BB55-4F27-AB05-6A411C3C1758}"/>
    <dgm:cxn modelId="{FCD2F64F-CF1A-47EB-B066-B136D1452D12}" type="presOf" srcId="{7C21C9CA-8559-4F2E-BB16-BB5298389FF6}" destId="{6AC91124-B6CC-450B-A9E1-873C47094F1F}" srcOrd="0" destOrd="0" presId="urn:microsoft.com/office/officeart/2005/8/layout/target3"/>
    <dgm:cxn modelId="{DDC0C977-B460-4E63-B9B5-FEBF6E004353}" srcId="{9885718E-1248-4947-BDFD-94ED9E609285}" destId="{3498D4F0-4A4A-4534-9C27-72AB5666A571}" srcOrd="2" destOrd="0" parTransId="{189ABD34-E6BF-4F42-AB8D-40A9BC0B4797}" sibTransId="{C9C80A87-5816-4930-AC3C-999F6B2BA44C}"/>
    <dgm:cxn modelId="{735ABD97-149D-4DEE-8414-225CD238FD4F}" type="presParOf" srcId="{2CBAA697-FE7D-4B42-9DE8-2CB5F2D9A023}" destId="{711046A8-FDBC-49E5-95F1-575EB8EA2D1F}" srcOrd="0" destOrd="0" presId="urn:microsoft.com/office/officeart/2005/8/layout/target3"/>
    <dgm:cxn modelId="{15B07541-D9C0-4D06-9DE5-9950F9E01A96}" type="presParOf" srcId="{2CBAA697-FE7D-4B42-9DE8-2CB5F2D9A023}" destId="{63EA9A31-CE05-42DB-9B98-6AC84A3D80D9}" srcOrd="1" destOrd="0" presId="urn:microsoft.com/office/officeart/2005/8/layout/target3"/>
    <dgm:cxn modelId="{52242CDC-279C-42BF-9DD0-7935F8A6316A}" type="presParOf" srcId="{2CBAA697-FE7D-4B42-9DE8-2CB5F2D9A023}" destId="{92484D54-3EE0-4CD1-801F-E288A2939F30}" srcOrd="2" destOrd="0" presId="urn:microsoft.com/office/officeart/2005/8/layout/target3"/>
    <dgm:cxn modelId="{80A78D68-AB6D-4650-94B9-45265C64135E}" type="presParOf" srcId="{2CBAA697-FE7D-4B42-9DE8-2CB5F2D9A023}" destId="{5E1549BF-B8A1-4910-B3DE-6DA718D36534}" srcOrd="3" destOrd="0" presId="urn:microsoft.com/office/officeart/2005/8/layout/target3"/>
    <dgm:cxn modelId="{36B6B05B-E6A2-46FE-ABF4-21C6A8BF3A9A}" type="presParOf" srcId="{2CBAA697-FE7D-4B42-9DE8-2CB5F2D9A023}" destId="{CAE7F3F5-5709-4347-8808-A74EDFC2FC7E}" srcOrd="4" destOrd="0" presId="urn:microsoft.com/office/officeart/2005/8/layout/target3"/>
    <dgm:cxn modelId="{CD654054-2F50-4CBE-A171-E306B7C27C78}" type="presParOf" srcId="{2CBAA697-FE7D-4B42-9DE8-2CB5F2D9A023}" destId="{68988AC6-53C0-4F09-ADEC-F7CF637E7D56}" srcOrd="5" destOrd="0" presId="urn:microsoft.com/office/officeart/2005/8/layout/target3"/>
    <dgm:cxn modelId="{C1D9E5F9-6C64-4F48-9A61-26D2033A7147}" type="presParOf" srcId="{2CBAA697-FE7D-4B42-9DE8-2CB5F2D9A023}" destId="{9D01C20E-19CF-40BC-B3F0-7DB70F7B4394}" srcOrd="6" destOrd="0" presId="urn:microsoft.com/office/officeart/2005/8/layout/target3"/>
    <dgm:cxn modelId="{8BE1B6C6-28C5-4E43-8C5D-ED3F63537CAC}" type="presParOf" srcId="{2CBAA697-FE7D-4B42-9DE8-2CB5F2D9A023}" destId="{C5CD9EEF-5567-4388-952F-340649C3CBC5}" srcOrd="7" destOrd="0" presId="urn:microsoft.com/office/officeart/2005/8/layout/target3"/>
    <dgm:cxn modelId="{122DA9E8-458D-4215-81A1-E1B09A2E5512}" type="presParOf" srcId="{2CBAA697-FE7D-4B42-9DE8-2CB5F2D9A023}" destId="{6AC91124-B6CC-450B-A9E1-873C47094F1F}" srcOrd="8" destOrd="0" presId="urn:microsoft.com/office/officeart/2005/8/layout/target3"/>
    <dgm:cxn modelId="{E79EAF73-97C2-4EA7-992B-F2B9199652EB}" type="presParOf" srcId="{2CBAA697-FE7D-4B42-9DE8-2CB5F2D9A023}" destId="{62A010FA-3CB3-44F4-9062-EEC64C960CEB}" srcOrd="9" destOrd="0" presId="urn:microsoft.com/office/officeart/2005/8/layout/target3"/>
    <dgm:cxn modelId="{8D4A6662-3904-4E37-BCFA-0C0DE4C40D08}" type="presParOf" srcId="{2CBAA697-FE7D-4B42-9DE8-2CB5F2D9A023}" destId="{C143E59C-172B-4638-9F40-D4665A6BB967}" srcOrd="10" destOrd="0" presId="urn:microsoft.com/office/officeart/2005/8/layout/target3"/>
    <dgm:cxn modelId="{E9DF43C1-554A-4C60-8CD2-A81A6B35BB2D}" type="presParOf" srcId="{2CBAA697-FE7D-4B42-9DE8-2CB5F2D9A023}" destId="{A9B74015-8F23-4BB3-B0BD-6081A336E9DC}" srcOrd="11" destOrd="0" presId="urn:microsoft.com/office/officeart/2005/8/layout/target3"/>
    <dgm:cxn modelId="{A64A9C26-64CF-4536-9568-92BEF5BD9AF7}" type="presParOf" srcId="{2CBAA697-FE7D-4B42-9DE8-2CB5F2D9A023}" destId="{09318AE5-4F27-4B2D-96E7-2D5BF7F6C949}" srcOrd="12" destOrd="0" presId="urn:microsoft.com/office/officeart/2005/8/layout/target3"/>
    <dgm:cxn modelId="{98775E10-6360-495A-863A-774620AAAE29}" type="presParOf" srcId="{2CBAA697-FE7D-4B42-9DE8-2CB5F2D9A023}" destId="{85058CB2-FB6B-4C97-B9B4-922A179B17C5}" srcOrd="13" destOrd="0" presId="urn:microsoft.com/office/officeart/2005/8/layout/target3"/>
    <dgm:cxn modelId="{BF77EDA4-BD01-4F51-829E-ED1812070614}" type="presParOf" srcId="{2CBAA697-FE7D-4B42-9DE8-2CB5F2D9A023}" destId="{2C1DDE15-08B8-4C63-9B79-F50265C88AF8}" srcOrd="14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FA7B6F-40AC-4572-AD6E-0C41A46AF728}" type="doc">
      <dgm:prSet loTypeId="urn:microsoft.com/office/officeart/2005/8/layout/target3" loCatId="relationship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2F7590-E83B-4DC2-8D7B-415214C8AB4A}">
      <dgm:prSet custT="1"/>
      <dgm:spPr/>
      <dgm:t>
        <a:bodyPr/>
        <a:lstStyle/>
        <a:p>
          <a:pPr rtl="0"/>
          <a:r>
            <a:rPr lang="en-US" sz="2800" b="1" dirty="0" smtClean="0"/>
            <a:t>Managing more than 50lakhs </a:t>
          </a:r>
          <a:r>
            <a:rPr lang="en-US" sz="2800" b="1" dirty="0" err="1" smtClean="0"/>
            <a:t>Sq.Ft</a:t>
          </a:r>
          <a:r>
            <a:rPr lang="en-US" sz="2800" b="1" dirty="0" smtClean="0"/>
            <a:t> </a:t>
          </a:r>
          <a:endParaRPr lang="en-US" sz="2800" b="1" dirty="0"/>
        </a:p>
      </dgm:t>
    </dgm:pt>
    <dgm:pt modelId="{8F2BC8CF-15ED-4FEF-B5FA-9A71BC8588D0}" type="parTrans" cxnId="{7641E042-C4E1-4448-AF28-8E2834E8EF89}">
      <dgm:prSet/>
      <dgm:spPr/>
      <dgm:t>
        <a:bodyPr/>
        <a:lstStyle/>
        <a:p>
          <a:endParaRPr lang="en-US"/>
        </a:p>
      </dgm:t>
    </dgm:pt>
    <dgm:pt modelId="{3BB94856-F019-4006-823A-20340D42547F}" type="sibTrans" cxnId="{7641E042-C4E1-4448-AF28-8E2834E8EF89}">
      <dgm:prSet/>
      <dgm:spPr/>
      <dgm:t>
        <a:bodyPr/>
        <a:lstStyle/>
        <a:p>
          <a:endParaRPr lang="en-US"/>
        </a:p>
      </dgm:t>
    </dgm:pt>
    <dgm:pt modelId="{7E5B1DBB-4A47-49C6-A111-22A7F9F756B7}" type="pres">
      <dgm:prSet presAssocID="{30FA7B6F-40AC-4572-AD6E-0C41A46AF7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B2B4894-FEEB-42E4-AE6D-2B72828E24B6}" type="pres">
      <dgm:prSet presAssocID="{D42F7590-E83B-4DC2-8D7B-415214C8AB4A}" presName="circle1" presStyleLbl="node1" presStyleIdx="0" presStyleCnt="1"/>
      <dgm:spPr/>
      <dgm:t>
        <a:bodyPr/>
        <a:lstStyle/>
        <a:p>
          <a:endParaRPr lang="en-US"/>
        </a:p>
      </dgm:t>
    </dgm:pt>
    <dgm:pt modelId="{74B6DB7F-C1E2-4079-B2EB-64A888D06656}" type="pres">
      <dgm:prSet presAssocID="{D42F7590-E83B-4DC2-8D7B-415214C8AB4A}" presName="space" presStyleCnt="0"/>
      <dgm:spPr/>
      <dgm:t>
        <a:bodyPr/>
        <a:lstStyle/>
        <a:p>
          <a:endParaRPr lang="en-US"/>
        </a:p>
      </dgm:t>
    </dgm:pt>
    <dgm:pt modelId="{AA166092-BD65-4B09-BF51-6E81C4C77112}" type="pres">
      <dgm:prSet presAssocID="{D42F7590-E83B-4DC2-8D7B-415214C8AB4A}" presName="rect1" presStyleLbl="alignAcc1" presStyleIdx="0" presStyleCnt="1" custLinFactNeighborX="-2543" custLinFactNeighborY="7143"/>
      <dgm:spPr/>
      <dgm:t>
        <a:bodyPr/>
        <a:lstStyle/>
        <a:p>
          <a:endParaRPr lang="en-IN"/>
        </a:p>
      </dgm:t>
    </dgm:pt>
    <dgm:pt modelId="{D11585FD-8386-4C31-ADA1-187D54F14E21}" type="pres">
      <dgm:prSet presAssocID="{D42F7590-E83B-4DC2-8D7B-415214C8AB4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42BBDFB-8C15-4E4D-9DC9-298BA2E8712D}" type="presOf" srcId="{D42F7590-E83B-4DC2-8D7B-415214C8AB4A}" destId="{AA166092-BD65-4B09-BF51-6E81C4C77112}" srcOrd="0" destOrd="0" presId="urn:microsoft.com/office/officeart/2005/8/layout/target3"/>
    <dgm:cxn modelId="{9F37D9A8-01B7-4CB1-A4A8-B28DCA468B87}" type="presOf" srcId="{D42F7590-E83B-4DC2-8D7B-415214C8AB4A}" destId="{D11585FD-8386-4C31-ADA1-187D54F14E21}" srcOrd="1" destOrd="0" presId="urn:microsoft.com/office/officeart/2005/8/layout/target3"/>
    <dgm:cxn modelId="{5547BDDB-EAC8-4419-80B6-2D14F66A0F8B}" type="presOf" srcId="{30FA7B6F-40AC-4572-AD6E-0C41A46AF728}" destId="{7E5B1DBB-4A47-49C6-A111-22A7F9F756B7}" srcOrd="0" destOrd="0" presId="urn:microsoft.com/office/officeart/2005/8/layout/target3"/>
    <dgm:cxn modelId="{7641E042-C4E1-4448-AF28-8E2834E8EF89}" srcId="{30FA7B6F-40AC-4572-AD6E-0C41A46AF728}" destId="{D42F7590-E83B-4DC2-8D7B-415214C8AB4A}" srcOrd="0" destOrd="0" parTransId="{8F2BC8CF-15ED-4FEF-B5FA-9A71BC8588D0}" sibTransId="{3BB94856-F019-4006-823A-20340D42547F}"/>
    <dgm:cxn modelId="{134E00F9-89BA-4E19-8CB5-9019EF17D1B6}" type="presParOf" srcId="{7E5B1DBB-4A47-49C6-A111-22A7F9F756B7}" destId="{2B2B4894-FEEB-42E4-AE6D-2B72828E24B6}" srcOrd="0" destOrd="0" presId="urn:microsoft.com/office/officeart/2005/8/layout/target3"/>
    <dgm:cxn modelId="{8C4EF17D-07A4-4591-B998-9491E1DF5BF9}" type="presParOf" srcId="{7E5B1DBB-4A47-49C6-A111-22A7F9F756B7}" destId="{74B6DB7F-C1E2-4079-B2EB-64A888D06656}" srcOrd="1" destOrd="0" presId="urn:microsoft.com/office/officeart/2005/8/layout/target3"/>
    <dgm:cxn modelId="{C9AD18F3-6A63-4661-96F5-414925D4E412}" type="presParOf" srcId="{7E5B1DBB-4A47-49C6-A111-22A7F9F756B7}" destId="{AA166092-BD65-4B09-BF51-6E81C4C77112}" srcOrd="2" destOrd="0" presId="urn:microsoft.com/office/officeart/2005/8/layout/target3"/>
    <dgm:cxn modelId="{E182B77F-1AAB-4B60-A6E8-B34336C19172}" type="presParOf" srcId="{7E5B1DBB-4A47-49C6-A111-22A7F9F756B7}" destId="{D11585FD-8386-4C31-ADA1-187D54F14E2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C0B0F-B4DE-4A2B-8252-713F9390E6C8}">
      <dsp:nvSpPr>
        <dsp:cNvPr id="0" name=""/>
        <dsp:cNvSpPr/>
      </dsp:nvSpPr>
      <dsp:spPr>
        <a:xfrm>
          <a:off x="228596" y="1734141"/>
          <a:ext cx="2027166" cy="748709"/>
        </a:xfrm>
        <a:prstGeom prst="flowChartAlternateProcess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K.VIJAYANAND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DCE., </a:t>
          </a:r>
          <a:r>
            <a:rPr lang="en-US" sz="110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B.Tech</a:t>
          </a: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., Chem. </a:t>
          </a:r>
          <a:r>
            <a:rPr lang="en-US" sz="110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Engg</a:t>
          </a: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DIRECTOR </a:t>
          </a:r>
          <a:endParaRPr lang="en-IN" sz="1200" b="1" kern="1200" dirty="0">
            <a:solidFill>
              <a:schemeClr val="tx1"/>
            </a:solidFill>
          </a:endParaRPr>
        </a:p>
      </dsp:txBody>
      <dsp:txXfrm>
        <a:off x="552943" y="1734141"/>
        <a:ext cx="1702819" cy="748709"/>
      </dsp:txXfrm>
    </dsp:sp>
    <dsp:sp modelId="{224DE8A1-85D2-4B8F-BE38-B80DA5D87529}">
      <dsp:nvSpPr>
        <dsp:cNvPr id="0" name=""/>
        <dsp:cNvSpPr/>
      </dsp:nvSpPr>
      <dsp:spPr>
        <a:xfrm>
          <a:off x="3200401" y="228598"/>
          <a:ext cx="1621112" cy="162799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1</a:t>
          </a:r>
          <a:endParaRPr lang="en-IN" sz="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437807" y="467013"/>
        <a:ext cx="1146300" cy="1151168"/>
      </dsp:txXfrm>
    </dsp:sp>
    <dsp:sp modelId="{0C2D6962-AF15-4D33-BBAE-42E40B98BD7B}">
      <dsp:nvSpPr>
        <dsp:cNvPr id="0" name=""/>
        <dsp:cNvSpPr/>
      </dsp:nvSpPr>
      <dsp:spPr>
        <a:xfrm>
          <a:off x="2819405" y="1752598"/>
          <a:ext cx="2421822" cy="738644"/>
        </a:xfrm>
        <a:prstGeom prst="flowChartAlternateProcess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K. NANDHAKUMAR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B.Sc., M.A., MBA PGDP&amp;C, PhD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MANAGING DIRECTOR</a:t>
          </a:r>
          <a:endParaRPr lang="en-IN" sz="1200" b="1" kern="1200" dirty="0">
            <a:solidFill>
              <a:schemeClr val="tx1"/>
            </a:solidFill>
          </a:endParaRPr>
        </a:p>
      </dsp:txBody>
      <dsp:txXfrm>
        <a:off x="3206897" y="1752598"/>
        <a:ext cx="2034331" cy="738644"/>
      </dsp:txXfrm>
    </dsp:sp>
    <dsp:sp modelId="{4897A98A-B49B-494E-BFAE-CC004A33F29C}">
      <dsp:nvSpPr>
        <dsp:cNvPr id="0" name=""/>
        <dsp:cNvSpPr/>
      </dsp:nvSpPr>
      <dsp:spPr>
        <a:xfrm>
          <a:off x="457201" y="228598"/>
          <a:ext cx="1678714" cy="147559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2</a:t>
          </a:r>
          <a:endParaRPr lang="en-IN" sz="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703043" y="444694"/>
        <a:ext cx="1187030" cy="1043402"/>
      </dsp:txXfrm>
    </dsp:sp>
    <dsp:sp modelId="{CD1DFDDF-17CD-4220-951B-422E68113917}">
      <dsp:nvSpPr>
        <dsp:cNvPr id="0" name=""/>
        <dsp:cNvSpPr/>
      </dsp:nvSpPr>
      <dsp:spPr>
        <a:xfrm>
          <a:off x="5902035" y="1752598"/>
          <a:ext cx="1886977" cy="723827"/>
        </a:xfrm>
        <a:prstGeom prst="flowChartAlternateProcess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R. SARAVANAN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B.Sc., M.A., B.L.,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DIRECTOR </a:t>
          </a:r>
          <a:endParaRPr lang="en-IN" sz="1200" b="1" kern="1200" dirty="0">
            <a:solidFill>
              <a:schemeClr val="tx1"/>
            </a:solidFill>
          </a:endParaRPr>
        </a:p>
      </dsp:txBody>
      <dsp:txXfrm>
        <a:off x="6203951" y="1752598"/>
        <a:ext cx="1585061" cy="723827"/>
      </dsp:txXfrm>
    </dsp:sp>
    <dsp:sp modelId="{ED50C4B5-1947-4F96-9013-21D82C32A3A4}">
      <dsp:nvSpPr>
        <dsp:cNvPr id="0" name=""/>
        <dsp:cNvSpPr/>
      </dsp:nvSpPr>
      <dsp:spPr>
        <a:xfrm>
          <a:off x="5973379" y="228598"/>
          <a:ext cx="1605058" cy="1475594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500" kern="1200"/>
        </a:p>
      </dsp:txBody>
      <dsp:txXfrm>
        <a:off x="6208434" y="444694"/>
        <a:ext cx="1134948" cy="10434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9061B-CF06-4C3D-A980-6FC44C26518B}">
      <dsp:nvSpPr>
        <dsp:cNvPr id="0" name=""/>
        <dsp:cNvSpPr/>
      </dsp:nvSpPr>
      <dsp:spPr>
        <a:xfrm>
          <a:off x="4068573" y="744576"/>
          <a:ext cx="2229487" cy="1054510"/>
        </a:xfrm>
        <a:prstGeom prst="roundRect">
          <a:avLst/>
        </a:prstGeom>
        <a:solidFill>
          <a:schemeClr val="tx1"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SECUERO</a:t>
          </a:r>
          <a:endParaRPr lang="en-IN" sz="28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120050" y="796053"/>
        <a:ext cx="2126533" cy="951556"/>
      </dsp:txXfrm>
    </dsp:sp>
    <dsp:sp modelId="{F8741B4A-0E3D-44FE-802D-DA716664BC36}">
      <dsp:nvSpPr>
        <dsp:cNvPr id="0" name=""/>
        <dsp:cNvSpPr/>
      </dsp:nvSpPr>
      <dsp:spPr>
        <a:xfrm rot="16200006">
          <a:off x="5123788" y="685046"/>
          <a:ext cx="119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05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E19BB-5358-4636-98FC-10A5D3A12E17}">
      <dsp:nvSpPr>
        <dsp:cNvPr id="0" name=""/>
        <dsp:cNvSpPr/>
      </dsp:nvSpPr>
      <dsp:spPr>
        <a:xfrm>
          <a:off x="4223574" y="109366"/>
          <a:ext cx="1919488" cy="51614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ELITE GUARD</a:t>
          </a:r>
          <a:endParaRPr lang="en-IN" sz="2000" b="1" kern="1200" dirty="0"/>
        </a:p>
      </dsp:txBody>
      <dsp:txXfrm>
        <a:off x="4248770" y="134562"/>
        <a:ext cx="1869096" cy="465757"/>
      </dsp:txXfrm>
    </dsp:sp>
    <dsp:sp modelId="{6BE3E84E-6A10-4E05-A0AC-6D9E0F75CEA3}">
      <dsp:nvSpPr>
        <dsp:cNvPr id="0" name=""/>
        <dsp:cNvSpPr/>
      </dsp:nvSpPr>
      <dsp:spPr>
        <a:xfrm rot="21579917">
          <a:off x="6298057" y="1264356"/>
          <a:ext cx="3294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40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E957B-185F-41F5-B907-7E2FB852FB67}">
      <dsp:nvSpPr>
        <dsp:cNvPr id="0" name=""/>
        <dsp:cNvSpPr/>
      </dsp:nvSpPr>
      <dsp:spPr>
        <a:xfrm>
          <a:off x="6627455" y="1001094"/>
          <a:ext cx="1792392" cy="514128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ARMED GUARD</a:t>
          </a:r>
          <a:endParaRPr lang="en-IN" sz="2000" b="1" kern="1200" dirty="0"/>
        </a:p>
      </dsp:txBody>
      <dsp:txXfrm>
        <a:off x="6652553" y="1026192"/>
        <a:ext cx="1742196" cy="463932"/>
      </dsp:txXfrm>
    </dsp:sp>
    <dsp:sp modelId="{F03C6A1C-21CC-4EB4-A5CE-4A8539CA9FDA}">
      <dsp:nvSpPr>
        <dsp:cNvPr id="0" name=""/>
        <dsp:cNvSpPr/>
      </dsp:nvSpPr>
      <dsp:spPr>
        <a:xfrm rot="5428257">
          <a:off x="5096709" y="1880686"/>
          <a:ext cx="163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0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88936-4A4F-4436-B50A-C81E7FF2A240}">
      <dsp:nvSpPr>
        <dsp:cNvPr id="0" name=""/>
        <dsp:cNvSpPr/>
      </dsp:nvSpPr>
      <dsp:spPr>
        <a:xfrm>
          <a:off x="4235092" y="1962287"/>
          <a:ext cx="1881333" cy="45802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BGV</a:t>
          </a:r>
          <a:endParaRPr lang="en-IN" sz="2100" b="1" kern="1200" dirty="0"/>
        </a:p>
      </dsp:txBody>
      <dsp:txXfrm>
        <a:off x="4257451" y="1984646"/>
        <a:ext cx="1836615" cy="413306"/>
      </dsp:txXfrm>
    </dsp:sp>
    <dsp:sp modelId="{C1A91FDC-14DE-4341-AD14-6988CA448F5B}">
      <dsp:nvSpPr>
        <dsp:cNvPr id="0" name=""/>
        <dsp:cNvSpPr/>
      </dsp:nvSpPr>
      <dsp:spPr>
        <a:xfrm rot="10798675">
          <a:off x="3715700" y="1272328"/>
          <a:ext cx="352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87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5AFA5-B0BF-48E1-8245-7F5D170897FF}">
      <dsp:nvSpPr>
        <dsp:cNvPr id="0" name=""/>
        <dsp:cNvSpPr/>
      </dsp:nvSpPr>
      <dsp:spPr>
        <a:xfrm>
          <a:off x="1897207" y="1023550"/>
          <a:ext cx="1818493" cy="498393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BODYGUARDS</a:t>
          </a:r>
          <a:endParaRPr lang="en-IN" sz="2000" b="1" kern="1200" dirty="0"/>
        </a:p>
      </dsp:txBody>
      <dsp:txXfrm>
        <a:off x="1921537" y="1047880"/>
        <a:ext cx="1769833" cy="449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1479-87CC-41F5-AEA3-5A38D01AAD1E}">
      <dsp:nvSpPr>
        <dsp:cNvPr id="0" name=""/>
        <dsp:cNvSpPr/>
      </dsp:nvSpPr>
      <dsp:spPr>
        <a:xfrm rot="10800000">
          <a:off x="621376" y="1411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err="1" smtClean="0"/>
            <a:t>Mr.</a:t>
          </a:r>
          <a:r>
            <a:rPr lang="en-IN" sz="1000" b="1" kern="1200" dirty="0" smtClean="0"/>
            <a:t> Suresh Kumar B Com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Manager - IFM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Chennai</a:t>
          </a:r>
          <a:endParaRPr lang="en-IN" sz="1000" b="1" kern="1200" dirty="0"/>
        </a:p>
      </dsp:txBody>
      <dsp:txXfrm rot="10800000">
        <a:off x="767022" y="1411"/>
        <a:ext cx="1743075" cy="582584"/>
      </dsp:txXfrm>
    </dsp:sp>
    <dsp:sp modelId="{444BE27E-66D8-40FC-A2CE-A9E650B867B1}">
      <dsp:nvSpPr>
        <dsp:cNvPr id="0" name=""/>
        <dsp:cNvSpPr/>
      </dsp:nvSpPr>
      <dsp:spPr>
        <a:xfrm>
          <a:off x="330084" y="1411"/>
          <a:ext cx="582584" cy="5825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14A2-9283-4AF7-BAA4-66E46215B99E}">
      <dsp:nvSpPr>
        <dsp:cNvPr id="0" name=""/>
        <dsp:cNvSpPr/>
      </dsp:nvSpPr>
      <dsp:spPr>
        <a:xfrm rot="10800000">
          <a:off x="621376" y="757901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err="1" smtClean="0"/>
            <a:t>Mr.Duraiswami</a:t>
          </a:r>
          <a:r>
            <a:rPr lang="en-IN" sz="1100" b="1" kern="1200" dirty="0" smtClean="0"/>
            <a:t> B 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Manager – Operation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Chennai</a:t>
          </a:r>
          <a:endParaRPr lang="en-IN" sz="1100" b="1" kern="1200" dirty="0"/>
        </a:p>
      </dsp:txBody>
      <dsp:txXfrm rot="10800000">
        <a:off x="767022" y="757901"/>
        <a:ext cx="1743075" cy="582584"/>
      </dsp:txXfrm>
    </dsp:sp>
    <dsp:sp modelId="{06D59132-8DC4-47D8-B40D-D0B3361C64F6}">
      <dsp:nvSpPr>
        <dsp:cNvPr id="0" name=""/>
        <dsp:cNvSpPr/>
      </dsp:nvSpPr>
      <dsp:spPr>
        <a:xfrm>
          <a:off x="330084" y="757901"/>
          <a:ext cx="582584" cy="58258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C653-7380-4027-9DBB-A296AB437BBD}">
      <dsp:nvSpPr>
        <dsp:cNvPr id="0" name=""/>
        <dsp:cNvSpPr/>
      </dsp:nvSpPr>
      <dsp:spPr>
        <a:xfrm rot="10800000">
          <a:off x="621376" y="1514390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err="1" smtClean="0"/>
            <a:t>Mr.</a:t>
          </a:r>
          <a:r>
            <a:rPr lang="en-IN" sz="1100" b="1" kern="1200" dirty="0" smtClean="0"/>
            <a:t> Sivaji </a:t>
          </a:r>
          <a:r>
            <a:rPr lang="en-IN" sz="800" b="1" kern="1200" dirty="0" smtClean="0"/>
            <a:t>B </a:t>
          </a:r>
          <a:r>
            <a:rPr lang="en-IN" sz="800" b="1" kern="1200" dirty="0" err="1" smtClean="0"/>
            <a:t>Tecn</a:t>
          </a:r>
          <a:r>
            <a:rPr lang="en-IN" sz="800" b="1" kern="1200" dirty="0" smtClean="0"/>
            <a:t>, ME</a:t>
          </a:r>
          <a:endParaRPr lang="en-IN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Manager – EHS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Chennai</a:t>
          </a:r>
          <a:endParaRPr lang="en-IN" sz="1100" b="1" kern="1200" dirty="0"/>
        </a:p>
      </dsp:txBody>
      <dsp:txXfrm rot="10800000">
        <a:off x="767022" y="1514390"/>
        <a:ext cx="1743075" cy="582584"/>
      </dsp:txXfrm>
    </dsp:sp>
    <dsp:sp modelId="{A91BEF6F-6559-451C-8CEB-A1CB8EA8D3C2}">
      <dsp:nvSpPr>
        <dsp:cNvPr id="0" name=""/>
        <dsp:cNvSpPr/>
      </dsp:nvSpPr>
      <dsp:spPr>
        <a:xfrm>
          <a:off x="330084" y="1514390"/>
          <a:ext cx="582584" cy="58258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94FF3-64AA-4145-9319-422C14DE9F2E}">
      <dsp:nvSpPr>
        <dsp:cNvPr id="0" name=""/>
        <dsp:cNvSpPr/>
      </dsp:nvSpPr>
      <dsp:spPr>
        <a:xfrm rot="10800000">
          <a:off x="621376" y="2270880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err="1" smtClean="0"/>
            <a:t>Mr.Raja</a:t>
          </a:r>
          <a:r>
            <a:rPr lang="en-IN" sz="1100" b="1" kern="1200" dirty="0" smtClean="0"/>
            <a:t> Ram</a:t>
          </a:r>
          <a:endParaRPr lang="en-IN" sz="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Consultant – Operation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Chennai</a:t>
          </a:r>
          <a:endParaRPr lang="en-IN" sz="1100" b="1" kern="1200" dirty="0"/>
        </a:p>
      </dsp:txBody>
      <dsp:txXfrm rot="10800000">
        <a:off x="767022" y="2270880"/>
        <a:ext cx="1743075" cy="582584"/>
      </dsp:txXfrm>
    </dsp:sp>
    <dsp:sp modelId="{F915D741-3EEC-4802-8CD3-3EB7558C71CA}">
      <dsp:nvSpPr>
        <dsp:cNvPr id="0" name=""/>
        <dsp:cNvSpPr/>
      </dsp:nvSpPr>
      <dsp:spPr>
        <a:xfrm>
          <a:off x="330084" y="2270880"/>
          <a:ext cx="582584" cy="58258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1479-87CC-41F5-AEA3-5A38D01AAD1E}">
      <dsp:nvSpPr>
        <dsp:cNvPr id="0" name=""/>
        <dsp:cNvSpPr/>
      </dsp:nvSpPr>
      <dsp:spPr>
        <a:xfrm rot="10800000">
          <a:off x="621376" y="1411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Mr.</a:t>
          </a:r>
          <a:r>
            <a:rPr lang="en-IN" sz="1050" b="1" kern="1200" dirty="0" smtClean="0"/>
            <a:t> </a:t>
          </a:r>
          <a:r>
            <a:rPr lang="en-IN" sz="1050" b="1" kern="1200" dirty="0" err="1" smtClean="0"/>
            <a:t>Gowri</a:t>
          </a:r>
          <a:r>
            <a:rPr lang="en-IN" sz="1050" b="1" kern="1200" dirty="0" smtClean="0"/>
            <a:t> Shankar </a:t>
          </a:r>
          <a:r>
            <a:rPr lang="en-IN" sz="700" b="1" kern="1200" dirty="0" smtClean="0"/>
            <a:t>B Tech</a:t>
          </a:r>
          <a:endParaRPr lang="en-IN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Manager - O&amp;M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Rayagada</a:t>
          </a:r>
          <a:r>
            <a:rPr lang="en-IN" sz="1050" b="1" kern="1200" dirty="0" smtClean="0"/>
            <a:t> - Odisha</a:t>
          </a:r>
          <a:endParaRPr lang="en-IN" sz="1050" b="1" kern="1200" dirty="0"/>
        </a:p>
      </dsp:txBody>
      <dsp:txXfrm rot="10800000">
        <a:off x="767022" y="1411"/>
        <a:ext cx="1743075" cy="582584"/>
      </dsp:txXfrm>
    </dsp:sp>
    <dsp:sp modelId="{444BE27E-66D8-40FC-A2CE-A9E650B867B1}">
      <dsp:nvSpPr>
        <dsp:cNvPr id="0" name=""/>
        <dsp:cNvSpPr/>
      </dsp:nvSpPr>
      <dsp:spPr>
        <a:xfrm>
          <a:off x="330084" y="1411"/>
          <a:ext cx="582584" cy="5825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14A2-9283-4AF7-BAA4-66E46215B99E}">
      <dsp:nvSpPr>
        <dsp:cNvPr id="0" name=""/>
        <dsp:cNvSpPr/>
      </dsp:nvSpPr>
      <dsp:spPr>
        <a:xfrm rot="10800000">
          <a:off x="621376" y="757901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Mr.</a:t>
          </a:r>
          <a:r>
            <a:rPr lang="en-IN" sz="1050" b="1" kern="1200" dirty="0" smtClean="0"/>
            <a:t> Senthil Kumar </a:t>
          </a:r>
          <a:r>
            <a:rPr lang="en-IN" sz="700" b="1" kern="1200" dirty="0" smtClean="0"/>
            <a:t>B E</a:t>
          </a:r>
          <a:endParaRPr lang="en-IN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Manager - IFM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Anathapur</a:t>
          </a:r>
          <a:r>
            <a:rPr lang="en-IN" sz="1050" b="1" kern="1200" dirty="0" smtClean="0"/>
            <a:t>, AP</a:t>
          </a:r>
          <a:endParaRPr lang="en-IN" sz="1050" b="1" kern="1200" dirty="0"/>
        </a:p>
      </dsp:txBody>
      <dsp:txXfrm rot="10800000">
        <a:off x="767022" y="757901"/>
        <a:ext cx="1743075" cy="582584"/>
      </dsp:txXfrm>
    </dsp:sp>
    <dsp:sp modelId="{06D59132-8DC4-47D8-B40D-D0B3361C64F6}">
      <dsp:nvSpPr>
        <dsp:cNvPr id="0" name=""/>
        <dsp:cNvSpPr/>
      </dsp:nvSpPr>
      <dsp:spPr>
        <a:xfrm>
          <a:off x="330084" y="757901"/>
          <a:ext cx="582584" cy="58258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C653-7380-4027-9DBB-A296AB437BBD}">
      <dsp:nvSpPr>
        <dsp:cNvPr id="0" name=""/>
        <dsp:cNvSpPr/>
      </dsp:nvSpPr>
      <dsp:spPr>
        <a:xfrm rot="10800000">
          <a:off x="659056" y="1533709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Mr.</a:t>
          </a:r>
          <a:r>
            <a:rPr lang="en-IN" sz="1050" b="1" kern="1200" dirty="0" smtClean="0"/>
            <a:t> Arevazhagun </a:t>
          </a:r>
          <a:r>
            <a:rPr lang="en-IN" sz="700" b="1" kern="1200" dirty="0" smtClean="0"/>
            <a:t>ME </a:t>
          </a:r>
          <a:r>
            <a:rPr lang="en-IN" sz="700" b="1" kern="1200" dirty="0" err="1" smtClean="0"/>
            <a:t>Instr</a:t>
          </a:r>
          <a:endParaRPr lang="en-IN" sz="70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Manager – IT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Chennai</a:t>
          </a:r>
          <a:endParaRPr lang="en-IN" sz="1050" b="1" kern="1200" dirty="0"/>
        </a:p>
      </dsp:txBody>
      <dsp:txXfrm rot="10800000">
        <a:off x="804702" y="1533709"/>
        <a:ext cx="1743075" cy="582584"/>
      </dsp:txXfrm>
    </dsp:sp>
    <dsp:sp modelId="{A91BEF6F-6559-451C-8CEB-A1CB8EA8D3C2}">
      <dsp:nvSpPr>
        <dsp:cNvPr id="0" name=""/>
        <dsp:cNvSpPr/>
      </dsp:nvSpPr>
      <dsp:spPr>
        <a:xfrm>
          <a:off x="330084" y="1514390"/>
          <a:ext cx="582584" cy="58258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3584E-C8D8-4CFE-8895-25AF100E71E5}">
      <dsp:nvSpPr>
        <dsp:cNvPr id="0" name=""/>
        <dsp:cNvSpPr/>
      </dsp:nvSpPr>
      <dsp:spPr>
        <a:xfrm rot="10800000">
          <a:off x="621376" y="2270880"/>
          <a:ext cx="1888721" cy="5825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3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Mr.</a:t>
          </a:r>
          <a:r>
            <a:rPr lang="en-IN" sz="1050" b="1" kern="1200" dirty="0" smtClean="0"/>
            <a:t> </a:t>
          </a:r>
          <a:r>
            <a:rPr lang="en-IN" sz="1050" b="1" kern="1200" dirty="0" err="1" smtClean="0"/>
            <a:t>Nithyanda</a:t>
          </a:r>
          <a:r>
            <a:rPr lang="en-IN" sz="1050" b="1" kern="1200" dirty="0" smtClean="0"/>
            <a:t> </a:t>
          </a:r>
          <a:r>
            <a:rPr lang="en-IN" sz="1050" b="1" kern="1200" dirty="0" err="1" smtClean="0"/>
            <a:t>Dass</a:t>
          </a:r>
          <a:endParaRPr lang="en-IN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Consultant – HR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Odisha</a:t>
          </a:r>
          <a:endParaRPr lang="en-IN" sz="1050" b="1" kern="1200" dirty="0"/>
        </a:p>
      </dsp:txBody>
      <dsp:txXfrm rot="10800000">
        <a:off x="767022" y="2270880"/>
        <a:ext cx="1743075" cy="582584"/>
      </dsp:txXfrm>
    </dsp:sp>
    <dsp:sp modelId="{F569DE88-A931-4A4A-8CA3-FC549DF99EC0}">
      <dsp:nvSpPr>
        <dsp:cNvPr id="0" name=""/>
        <dsp:cNvSpPr/>
      </dsp:nvSpPr>
      <dsp:spPr>
        <a:xfrm>
          <a:off x="330084" y="2270880"/>
          <a:ext cx="582584" cy="58258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6BEC0-7D92-42E4-BD94-E4B0513C407F}">
      <dsp:nvSpPr>
        <dsp:cNvPr id="0" name=""/>
        <dsp:cNvSpPr/>
      </dsp:nvSpPr>
      <dsp:spPr>
        <a:xfrm>
          <a:off x="-62483" y="0"/>
          <a:ext cx="4277641" cy="2378529"/>
        </a:xfrm>
        <a:prstGeom prst="triangl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E1FF1-8D23-45A8-89BB-6D8EB90BB1AC}">
      <dsp:nvSpPr>
        <dsp:cNvPr id="0" name=""/>
        <dsp:cNvSpPr/>
      </dsp:nvSpPr>
      <dsp:spPr>
        <a:xfrm>
          <a:off x="0" y="1772159"/>
          <a:ext cx="1341069" cy="426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/>
            <a:t>Operation</a:t>
          </a:r>
        </a:p>
      </dsp:txBody>
      <dsp:txXfrm>
        <a:off x="20827" y="1792986"/>
        <a:ext cx="1299415" cy="384991"/>
      </dsp:txXfrm>
    </dsp:sp>
    <dsp:sp modelId="{86876B0A-790D-45B2-977D-956A8E26DFD2}">
      <dsp:nvSpPr>
        <dsp:cNvPr id="0" name=""/>
        <dsp:cNvSpPr/>
      </dsp:nvSpPr>
      <dsp:spPr>
        <a:xfrm>
          <a:off x="1404256" y="1778519"/>
          <a:ext cx="1336956" cy="422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/>
            <a:t>Maintenance</a:t>
          </a:r>
        </a:p>
      </dsp:txBody>
      <dsp:txXfrm>
        <a:off x="1424881" y="1799144"/>
        <a:ext cx="1295706" cy="381251"/>
      </dsp:txXfrm>
    </dsp:sp>
    <dsp:sp modelId="{F32D6726-1097-4ACD-A574-BEE94EA2BC17}">
      <dsp:nvSpPr>
        <dsp:cNvPr id="0" name=""/>
        <dsp:cNvSpPr/>
      </dsp:nvSpPr>
      <dsp:spPr>
        <a:xfrm>
          <a:off x="1441021" y="1058135"/>
          <a:ext cx="1336956" cy="422501"/>
        </a:xfrm>
        <a:prstGeom prst="round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800" b="1" kern="1200" dirty="0"/>
        </a:p>
      </dsp:txBody>
      <dsp:txXfrm>
        <a:off x="1461646" y="1078760"/>
        <a:ext cx="1295706" cy="381251"/>
      </dsp:txXfrm>
    </dsp:sp>
    <dsp:sp modelId="{6F2D9A5F-7223-4284-BE7A-EF5AEEFCA9E0}">
      <dsp:nvSpPr>
        <dsp:cNvPr id="0" name=""/>
        <dsp:cNvSpPr/>
      </dsp:nvSpPr>
      <dsp:spPr>
        <a:xfrm>
          <a:off x="2837531" y="1790079"/>
          <a:ext cx="1315142" cy="410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/>
            <a:t>Energy</a:t>
          </a:r>
          <a:endParaRPr lang="en-IN" sz="1500" b="1" kern="1200" dirty="0"/>
        </a:p>
      </dsp:txBody>
      <dsp:txXfrm>
        <a:off x="2857559" y="1810107"/>
        <a:ext cx="1275086" cy="370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11181-6242-4286-A7DB-42871D718345}">
      <dsp:nvSpPr>
        <dsp:cNvPr id="0" name=""/>
        <dsp:cNvSpPr/>
      </dsp:nvSpPr>
      <dsp:spPr>
        <a:xfrm>
          <a:off x="316992" y="0"/>
          <a:ext cx="1892808" cy="1752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spc="200" baseline="0" dirty="0" smtClean="0">
              <a:effectLst/>
            </a:rPr>
            <a:t>Deployed more than 250+ Technical crew for O&amp;M Services</a:t>
          </a:r>
          <a:endParaRPr lang="en-US" sz="1200" b="1" kern="1200" spc="200" baseline="0" dirty="0"/>
        </a:p>
      </dsp:txBody>
      <dsp:txXfrm>
        <a:off x="594187" y="438150"/>
        <a:ext cx="1338417" cy="876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11181-6242-4286-A7DB-42871D718345}">
      <dsp:nvSpPr>
        <dsp:cNvPr id="0" name=""/>
        <dsp:cNvSpPr/>
      </dsp:nvSpPr>
      <dsp:spPr>
        <a:xfrm>
          <a:off x="429177" y="0"/>
          <a:ext cx="1905000" cy="1905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40" baseline="0" dirty="0" smtClean="0">
              <a:effectLst/>
            </a:rPr>
            <a:t>Experienced in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40" baseline="0" dirty="0" smtClean="0">
              <a:effectLst/>
            </a:rPr>
            <a:t> Operation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40" baseline="0" dirty="0" smtClean="0">
              <a:effectLst/>
            </a:rPr>
            <a:t>&amp; Maintenance of </a:t>
          </a:r>
          <a:r>
            <a:rPr lang="en-US" sz="1200" b="1" kern="1200" spc="40" baseline="0" dirty="0" err="1" smtClean="0">
              <a:effectLst/>
            </a:rPr>
            <a:t>upto</a:t>
          </a:r>
          <a:r>
            <a:rPr lang="en-US" sz="1200" b="1" kern="1200" spc="200" baseline="0" dirty="0" smtClean="0">
              <a:effectLst/>
            </a:rPr>
            <a:t> 10MLD</a:t>
          </a:r>
          <a:endParaRPr lang="en-US" sz="1200" b="1" kern="1200" spc="200" baseline="0" dirty="0"/>
        </a:p>
      </dsp:txBody>
      <dsp:txXfrm>
        <a:off x="708158" y="476250"/>
        <a:ext cx="1347038" cy="95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0" y="0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BD09F71E-E200-4ED2-9DD3-811C0845E638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171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0" y="6948171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E0CDA355-FC51-4268-93B5-3BE37F666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428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0" y="0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CAFF80CC-FBD3-4B68-8DB0-78D2617F4116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6651" tIns="48325" rIns="96651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948171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0" y="6948171"/>
            <a:ext cx="4160520" cy="3657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F7FEBE3D-5810-485A-A2DF-93805EEAC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1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BE3D-5810-485A-A2DF-93805EEACF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BE3D-5810-485A-A2DF-93805EEACF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20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BE3D-5810-485A-A2DF-93805EEACF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96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CF43-3143-4AEE-87E3-FC1E90D17812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802601"/>
            <a:ext cx="8109398" cy="4571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628" y="18142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030028" y="457200"/>
            <a:ext cx="635358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RIMPL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9CC-BEA2-4D70-B473-C30A1D6B8175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FF9-2DAC-4848-AFFF-D429A85F8EED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5B3-C741-4853-A553-87E39E462E0A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985163"/>
            <a:ext cx="8109398" cy="4571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628" y="36399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8030028" y="639762"/>
            <a:ext cx="635358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RIMPL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7301" y="6195539"/>
            <a:ext cx="8109398" cy="4571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D3DF-3F3F-43C3-94D8-2F8B08883231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E245-951E-4F18-ADC6-F39CC70B1305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EAC1-2DEA-4FAA-98ED-C1A6E5C13745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47F-06CD-4BCB-9FB8-7DBD499FCBE1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A553-7714-4C3D-9B37-788F63336E94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075E-93C2-44F1-B664-4C866C276F25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3F62-F19E-49BB-8B38-E2B0B4E69C35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B185-5AB1-46DE-A09A-863EF7FDD6A4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44.jpeg"/><Relationship Id="rId10" Type="http://schemas.microsoft.com/office/2007/relationships/diagramDrawing" Target="../diagrams/drawing8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mplasi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r="3266"/>
          <a:stretch/>
        </p:blipFill>
        <p:spPr bwMode="auto">
          <a:xfrm>
            <a:off x="3893215" y="5145960"/>
            <a:ext cx="748055" cy="7307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17059" y="5820357"/>
            <a:ext cx="5498142" cy="739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 Integrated </a:t>
            </a:r>
            <a:r>
              <a:rPr lang="en-IN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Multitech</a:t>
            </a:r>
            <a:r>
              <a:rPr lang="en-I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Pvt Ltd</a:t>
            </a:r>
          </a:p>
          <a:p>
            <a:pPr algn="r"/>
            <a:r>
              <a:rPr lang="en-US" sz="1200" b="1" dirty="0" smtClean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200" b="1" i="1" dirty="0" smtClean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creating </a:t>
            </a:r>
            <a:r>
              <a:rPr lang="en-US" sz="1200" b="1" i="1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value through services</a:t>
            </a:r>
            <a:endParaRPr lang="en-IN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2247900" y="-1257301"/>
            <a:ext cx="4572001" cy="7696202"/>
            <a:chOff x="2146504" y="439806"/>
            <a:chExt cx="5129971" cy="4665594"/>
          </a:xfrm>
        </p:grpSpPr>
        <p:sp>
          <p:nvSpPr>
            <p:cNvPr id="10" name="Rectangle 9"/>
            <p:cNvSpPr/>
            <p:nvPr/>
          </p:nvSpPr>
          <p:spPr>
            <a:xfrm>
              <a:off x="2209800" y="769808"/>
              <a:ext cx="5066675" cy="4335592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Circular Arrow 10"/>
            <p:cNvSpPr/>
            <p:nvPr/>
          </p:nvSpPr>
          <p:spPr>
            <a:xfrm>
              <a:off x="3268509" y="439806"/>
              <a:ext cx="3839494" cy="224801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334946"/>
                <a:gd name="adj5" fmla="val 125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 rot="5400000">
              <a:off x="4776036" y="787822"/>
              <a:ext cx="1099318" cy="1320607"/>
            </a:xfrm>
            <a:custGeom>
              <a:avLst/>
              <a:gdLst>
                <a:gd name="connsiteX0" fmla="*/ 0 w 1522551"/>
                <a:gd name="connsiteY0" fmla="*/ 0 h 854947"/>
                <a:gd name="connsiteX1" fmla="*/ 1522551 w 1522551"/>
                <a:gd name="connsiteY1" fmla="*/ 0 h 854947"/>
                <a:gd name="connsiteX2" fmla="*/ 1522551 w 1522551"/>
                <a:gd name="connsiteY2" fmla="*/ 854947 h 854947"/>
                <a:gd name="connsiteX3" fmla="*/ 0 w 1522551"/>
                <a:gd name="connsiteY3" fmla="*/ 854947 h 854947"/>
                <a:gd name="connsiteX4" fmla="*/ 0 w 1522551"/>
                <a:gd name="connsiteY4" fmla="*/ 0 h 8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551" h="854947">
                  <a:moveTo>
                    <a:pt x="0" y="0"/>
                  </a:moveTo>
                  <a:lnTo>
                    <a:pt x="1522551" y="0"/>
                  </a:lnTo>
                  <a:lnTo>
                    <a:pt x="1522551" y="854947"/>
                  </a:lnTo>
                  <a:lnTo>
                    <a:pt x="0" y="8549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Operation &amp; Maintenance</a:t>
              </a:r>
              <a:endParaRPr lang="en-IN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2146504" y="1638749"/>
              <a:ext cx="3622933" cy="2397887"/>
            </a:xfrm>
            <a:prstGeom prst="leftCircularArrow">
              <a:avLst>
                <a:gd name="adj1" fmla="val 11501"/>
                <a:gd name="adj2" fmla="val 1142322"/>
                <a:gd name="adj3" fmla="val 6404188"/>
                <a:gd name="adj4" fmla="val 19290774"/>
                <a:gd name="adj5" fmla="val 11925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 rot="5400000">
              <a:off x="3388642" y="1883330"/>
              <a:ext cx="1110895" cy="1597123"/>
            </a:xfrm>
            <a:custGeom>
              <a:avLst/>
              <a:gdLst>
                <a:gd name="connsiteX0" fmla="*/ 0 w 1466390"/>
                <a:gd name="connsiteY0" fmla="*/ 0 h 1033960"/>
                <a:gd name="connsiteX1" fmla="*/ 1466390 w 1466390"/>
                <a:gd name="connsiteY1" fmla="*/ 0 h 1033960"/>
                <a:gd name="connsiteX2" fmla="*/ 1466390 w 1466390"/>
                <a:gd name="connsiteY2" fmla="*/ 1033960 h 1033960"/>
                <a:gd name="connsiteX3" fmla="*/ 0 w 1466390"/>
                <a:gd name="connsiteY3" fmla="*/ 1033960 h 1033960"/>
                <a:gd name="connsiteX4" fmla="*/ 0 w 1466390"/>
                <a:gd name="connsiteY4" fmla="*/ 0 h 103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390" h="1033960">
                  <a:moveTo>
                    <a:pt x="0" y="0"/>
                  </a:moveTo>
                  <a:lnTo>
                    <a:pt x="1466390" y="0"/>
                  </a:lnTo>
                  <a:lnTo>
                    <a:pt x="1466390" y="1033960"/>
                  </a:lnTo>
                  <a:lnTo>
                    <a:pt x="0" y="1033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Integrated Facility Management</a:t>
              </a:r>
              <a:endParaRPr lang="en-IN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3607503" y="2967871"/>
              <a:ext cx="3238429" cy="2067885"/>
            </a:xfrm>
            <a:prstGeom prst="blockArc">
              <a:avLst>
                <a:gd name="adj1" fmla="val 12361741"/>
                <a:gd name="adj2" fmla="val 10971298"/>
                <a:gd name="adj3" fmla="val 12694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 rot="5400000">
              <a:off x="4617907" y="3435931"/>
              <a:ext cx="1138049" cy="1165006"/>
            </a:xfrm>
            <a:custGeom>
              <a:avLst/>
              <a:gdLst>
                <a:gd name="connsiteX0" fmla="*/ 0 w 1757906"/>
                <a:gd name="connsiteY0" fmla="*/ 0 h 754212"/>
                <a:gd name="connsiteX1" fmla="*/ 1757906 w 1757906"/>
                <a:gd name="connsiteY1" fmla="*/ 0 h 754212"/>
                <a:gd name="connsiteX2" fmla="*/ 1757906 w 1757906"/>
                <a:gd name="connsiteY2" fmla="*/ 754212 h 754212"/>
                <a:gd name="connsiteX3" fmla="*/ 0 w 1757906"/>
                <a:gd name="connsiteY3" fmla="*/ 754212 h 754212"/>
                <a:gd name="connsiteX4" fmla="*/ 0 w 1757906"/>
                <a:gd name="connsiteY4" fmla="*/ 0 h 75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906" h="754212">
                  <a:moveTo>
                    <a:pt x="0" y="0"/>
                  </a:moveTo>
                  <a:lnTo>
                    <a:pt x="1757906" y="0"/>
                  </a:lnTo>
                  <a:lnTo>
                    <a:pt x="1757906" y="754212"/>
                  </a:lnTo>
                  <a:lnTo>
                    <a:pt x="0" y="7542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Environment Management</a:t>
              </a:r>
              <a:endParaRPr lang="en-IN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641270" y="5516514"/>
            <a:ext cx="1062666" cy="367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RIMPL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995" y="1272848"/>
            <a:ext cx="2263894" cy="19321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5157" y="1134658"/>
            <a:ext cx="1989119" cy="183828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5963608" y="1134658"/>
            <a:ext cx="1989119" cy="1838284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99CFA0-F86C-4E30-8CEE-F7A2E5ECE57A}"/>
              </a:ext>
            </a:extLst>
          </p:cNvPr>
          <p:cNvSpPr txBox="1"/>
          <p:nvPr/>
        </p:nvSpPr>
        <p:spPr>
          <a:xfrm>
            <a:off x="990600" y="3000220"/>
            <a:ext cx="2453680" cy="251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Water &amp; Waste Water Treatment</a:t>
            </a:r>
            <a:endParaRPr lang="en-IN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ADE415-3E1B-4ED6-9742-6DFC42906D91}"/>
              </a:ext>
            </a:extLst>
          </p:cNvPr>
          <p:cNvSpPr txBox="1"/>
          <p:nvPr/>
        </p:nvSpPr>
        <p:spPr>
          <a:xfrm>
            <a:off x="5967699" y="3025429"/>
            <a:ext cx="2033301" cy="251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Bio Gas Plant Management</a:t>
            </a:r>
            <a:endParaRPr lang="en-IN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1D25D8-3BB1-4BDC-9FFD-744B23EEB114}"/>
              </a:ext>
            </a:extLst>
          </p:cNvPr>
          <p:cNvSpPr txBox="1"/>
          <p:nvPr/>
        </p:nvSpPr>
        <p:spPr>
          <a:xfrm>
            <a:off x="3588938" y="1053522"/>
            <a:ext cx="1910420" cy="251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Solid Waste Management</a:t>
            </a:r>
            <a:endParaRPr lang="en-IN" sz="16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0204" y="180305"/>
            <a:ext cx="6377796" cy="767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Environment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39B1F1CC-9BDF-489A-A4CB-6948DDF99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849967"/>
              </p:ext>
            </p:extLst>
          </p:nvPr>
        </p:nvGraphicFramePr>
        <p:xfrm>
          <a:off x="761998" y="3422752"/>
          <a:ext cx="7924801" cy="266699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51115">
                  <a:extLst>
                    <a:ext uri="{9D8B030D-6E8A-4147-A177-3AD203B41FA5}">
                      <a16:colId xmlns="" xmlns:a16="http://schemas.microsoft.com/office/drawing/2014/main" val="2122103526"/>
                    </a:ext>
                  </a:extLst>
                </a:gridCol>
                <a:gridCol w="2055263">
                  <a:extLst>
                    <a:ext uri="{9D8B030D-6E8A-4147-A177-3AD203B41FA5}">
                      <a16:colId xmlns="" xmlns:a16="http://schemas.microsoft.com/office/drawing/2014/main" val="8190963"/>
                    </a:ext>
                  </a:extLst>
                </a:gridCol>
                <a:gridCol w="145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296844381"/>
                    </a:ext>
                  </a:extLst>
                </a:gridCol>
                <a:gridCol w="2209799">
                  <a:extLst>
                    <a:ext uri="{9D8B030D-6E8A-4147-A177-3AD203B41FA5}">
                      <a16:colId xmlns="" xmlns:a16="http://schemas.microsoft.com/office/drawing/2014/main" val="1187770456"/>
                    </a:ext>
                  </a:extLst>
                </a:gridCol>
              </a:tblGrid>
              <a:tr h="449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+mn-lt"/>
                        </a:rPr>
                        <a:t>S </a:t>
                      </a:r>
                      <a:r>
                        <a:rPr lang="en-IN" sz="1400" dirty="0">
                          <a:effectLst/>
                          <a:latin typeface="+mn-lt"/>
                        </a:rPr>
                        <a:t>No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Client Name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Location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Industry Type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73911686"/>
                  </a:ext>
                </a:extLst>
              </a:tr>
              <a:tr h="449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1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Mahindra World City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Chengalpet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Integrated Business City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 rowSpan="4"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2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Yorozu JBM </a:t>
                      </a:r>
                      <a:r>
                        <a:rPr lang="en-IN" sz="1400" u="none" strike="noStrike" dirty="0" smtClean="0">
                          <a:effectLst/>
                          <a:latin typeface="+mn-lt"/>
                        </a:rPr>
                        <a:t>Automotive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Oragadam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Automotive Industry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extLst>
                  <a:ext uri="{0D108BD9-81ED-4DB2-BD59-A6C34878D82A}">
                    <a16:rowId xmlns="" xmlns:a16="http://schemas.microsoft.com/office/drawing/2014/main" val="3281638998"/>
                  </a:ext>
                </a:extLst>
              </a:tr>
              <a:tr h="449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3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</a:t>
                      </a:r>
                      <a:r>
                        <a:rPr lang="en-IN" sz="1400" dirty="0">
                          <a:effectLst/>
                          <a:latin typeface="+mn-lt"/>
                        </a:rPr>
                        <a:t>L </a:t>
                      </a:r>
                      <a:r>
                        <a:rPr lang="en-IN" sz="1400" dirty="0" err="1">
                          <a:effectLst/>
                          <a:latin typeface="+mn-lt"/>
                        </a:rPr>
                        <a:t>Lumax</a:t>
                      </a:r>
                      <a:endParaRPr lang="en-IN" sz="1400" dirty="0"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TN/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Automotive Industry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extLst>
                  <a:ext uri="{0D108BD9-81ED-4DB2-BD59-A6C34878D82A}">
                    <a16:rowId xmlns="" xmlns:a16="http://schemas.microsoft.com/office/drawing/2014/main" val="3455563174"/>
                  </a:ext>
                </a:extLst>
              </a:tr>
              <a:tr h="674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 err="1">
                          <a:effectLst/>
                          <a:latin typeface="+mn-lt"/>
                        </a:rPr>
                        <a:t>Harita</a:t>
                      </a:r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1400" u="none" strike="noStrike" dirty="0" err="1">
                          <a:effectLst/>
                          <a:latin typeface="+mn-lt"/>
                        </a:rPr>
                        <a:t>Fehrer</a:t>
                      </a:r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 Limited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Sriperumpudur</a:t>
                      </a:r>
                      <a:endParaRPr lang="en-I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+mn-lt"/>
                        </a:rPr>
                        <a:t>Automotive Industry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28" marR="9328" marT="9328" marB="0" anchor="ctr"/>
                </a:tc>
                <a:extLst>
                  <a:ext uri="{0D108BD9-81ED-4DB2-BD59-A6C34878D82A}">
                    <a16:rowId xmlns="" xmlns:a16="http://schemas.microsoft.com/office/drawing/2014/main" val="4218766291"/>
                  </a:ext>
                </a:extLst>
              </a:tr>
            </a:tbl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1411019751"/>
              </p:ext>
            </p:extLst>
          </p:nvPr>
        </p:nvGraphicFramePr>
        <p:xfrm>
          <a:off x="6248400" y="3886200"/>
          <a:ext cx="2438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3311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b="1" dirty="0" smtClean="0"/>
              <a:t>Maintenance Analytics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8F3F825-88DD-44A0-AC4D-A7095D1F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305800" cy="414512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54146" y="5334000"/>
            <a:ext cx="7580254" cy="838200"/>
            <a:chOff x="685800" y="5257800"/>
            <a:chExt cx="7580254" cy="914400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9612F5C6-AF82-4A96-8EE0-AB0178BB8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5520263"/>
              <a:ext cx="874654" cy="46419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390D91E-9347-4BCB-B221-FED75A3F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79501" y="5498905"/>
              <a:ext cx="1497099" cy="4456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5595A9AD-D5F6-449B-9D20-1DD31275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38800" y="5486400"/>
              <a:ext cx="1499517" cy="46891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A715E9BF-E180-4A1D-89A7-70DEED41C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5334000"/>
              <a:ext cx="621450" cy="73251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8012EBA6-820F-4FFD-A6BF-FDFF92515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1400" y="5486400"/>
              <a:ext cx="874654" cy="51713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B7D99AE4-DAAF-46E7-B8EE-80EE52946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64881" y="5257800"/>
              <a:ext cx="914400" cy="9144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37655CF-9C94-4A9D-8865-F81F74AAEC26}"/>
              </a:ext>
            </a:extLst>
          </p:cNvPr>
          <p:cNvSpPr txBox="1"/>
          <p:nvPr/>
        </p:nvSpPr>
        <p:spPr>
          <a:xfrm>
            <a:off x="609600" y="51816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 smtClean="0"/>
              <a:t>Implemented For Our Clients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b="1" dirty="0" smtClean="0"/>
              <a:t>Material Management System</a:t>
            </a:r>
            <a:endParaRPr lang="en-IN" sz="36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397000"/>
          <a:ext cx="8077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3400" y="9906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b="1" dirty="0" smtClean="0"/>
              <a:t>Implemented For Our Client Eagle Burgmann India Pvt. Ltd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182" y="8979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25"/>
          <p:cNvGrpSpPr/>
          <p:nvPr/>
        </p:nvGrpSpPr>
        <p:grpSpPr>
          <a:xfrm>
            <a:off x="1143000" y="1066800"/>
            <a:ext cx="6934200" cy="2438400"/>
            <a:chOff x="1066800" y="1008691"/>
            <a:chExt cx="8077200" cy="2900671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864314" y="2680684"/>
              <a:ext cx="274007" cy="21183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481187" y="2244410"/>
              <a:ext cx="1806948" cy="692202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3" idx="2"/>
              <a:endCxn id="8" idx="7"/>
            </p:cNvCxnSpPr>
            <p:nvPr/>
          </p:nvCxnSpPr>
          <p:spPr>
            <a:xfrm flipH="1">
              <a:off x="2260625" y="2180746"/>
              <a:ext cx="1770742" cy="701878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4031367" y="1008691"/>
              <a:ext cx="2521833" cy="23441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45088" y="3307913"/>
              <a:ext cx="5755912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902772" y="2667000"/>
              <a:ext cx="1294098" cy="12028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23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156043" y="2706464"/>
              <a:ext cx="1294098" cy="1202898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60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649502" y="2706464"/>
              <a:ext cx="1294098" cy="1202898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59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773702" y="2706464"/>
              <a:ext cx="1294098" cy="1202898"/>
            </a:xfrm>
            <a:prstGeom prst="ellipse">
              <a:avLst/>
            </a:prstGeom>
            <a:gradFill flip="none" rotWithShape="1">
              <a:gsLst>
                <a:gs pos="18000">
                  <a:schemeClr val="bg1"/>
                </a:gs>
                <a:gs pos="55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63887" y="1622257"/>
              <a:ext cx="2136913" cy="739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/>
                <a:t>INTEGRATED FACILITY MANAGEMENT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6800" y="2929214"/>
              <a:ext cx="1459541" cy="739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HOUSE KEEPING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07659" y="2913350"/>
              <a:ext cx="1459541" cy="739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SECURITY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60259" y="2941889"/>
              <a:ext cx="1459541" cy="739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 smtClean="0">
                  <a:solidFill>
                    <a:schemeClr val="tx1"/>
                  </a:solidFill>
                </a:rPr>
                <a:t>MEP </a:t>
              </a:r>
              <a:endParaRPr lang="en-I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60459" y="2899102"/>
              <a:ext cx="1459541" cy="739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ELECTRICAL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C693706-26D3-4E7E-ACC4-B0F50F153BA1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590800"/>
              <a:ext cx="177184" cy="144864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684459" y="2896674"/>
              <a:ext cx="1459541" cy="739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 smtClean="0">
                  <a:solidFill>
                    <a:schemeClr val="tx1"/>
                  </a:solidFill>
                </a:rPr>
                <a:t>BMS</a:t>
              </a:r>
              <a:endParaRPr lang="en-IN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249702" y="2683302"/>
              <a:ext cx="1294098" cy="1202898"/>
            </a:xfrm>
            <a:prstGeom prst="ellipse">
              <a:avLst/>
            </a:prstGeom>
            <a:gradFill flip="none" rotWithShape="1">
              <a:gsLst>
                <a:gs pos="17000">
                  <a:schemeClr val="bg1"/>
                </a:gs>
                <a:gs pos="4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39B1F1CC-9BDF-489A-A4CB-6948DDF99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921127"/>
              </p:ext>
            </p:extLst>
          </p:nvPr>
        </p:nvGraphicFramePr>
        <p:xfrm>
          <a:off x="698842" y="3581401"/>
          <a:ext cx="7759358" cy="25603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79862">
                  <a:extLst>
                    <a:ext uri="{9D8B030D-6E8A-4147-A177-3AD203B41FA5}">
                      <a16:colId xmlns:a16="http://schemas.microsoft.com/office/drawing/2014/main" xmlns="" val="2122103526"/>
                    </a:ext>
                  </a:extLst>
                </a:gridCol>
                <a:gridCol w="1730632">
                  <a:extLst>
                    <a:ext uri="{9D8B030D-6E8A-4147-A177-3AD203B41FA5}">
                      <a16:colId xmlns:a16="http://schemas.microsoft.com/office/drawing/2014/main" xmlns="" val="8190963"/>
                    </a:ext>
                  </a:extLst>
                </a:gridCol>
                <a:gridCol w="1415972">
                  <a:extLst>
                    <a:ext uri="{9D8B030D-6E8A-4147-A177-3AD203B41FA5}">
                      <a16:colId xmlns:a16="http://schemas.microsoft.com/office/drawing/2014/main" xmlns="" val="2296844381"/>
                    </a:ext>
                  </a:extLst>
                </a:gridCol>
                <a:gridCol w="1730632">
                  <a:extLst>
                    <a:ext uri="{9D8B030D-6E8A-4147-A177-3AD203B41FA5}">
                      <a16:colId xmlns:a16="http://schemas.microsoft.com/office/drawing/2014/main" xmlns="" val="1187770456"/>
                    </a:ext>
                  </a:extLst>
                </a:gridCol>
                <a:gridCol w="2502260">
                  <a:extLst>
                    <a:ext uri="{9D8B030D-6E8A-4147-A177-3AD203B41FA5}">
                      <a16:colId xmlns:a16="http://schemas.microsoft.com/office/drawing/2014/main" xmlns="" val="3126941094"/>
                    </a:ext>
                  </a:extLst>
                </a:gridCol>
              </a:tblGrid>
              <a:tr h="41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S </a:t>
                      </a:r>
                      <a:r>
                        <a:rPr lang="en-IN" sz="1400" dirty="0">
                          <a:effectLst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Client Name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Location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Industry Type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Nature of Work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3911686"/>
                  </a:ext>
                </a:extLst>
              </a:tr>
              <a:tr h="41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Eagle </a:t>
                      </a:r>
                      <a:r>
                        <a:rPr lang="en-IN" sz="1400" dirty="0" err="1" smtClean="0">
                          <a:effectLst/>
                        </a:rPr>
                        <a:t>Burgmann</a:t>
                      </a:r>
                      <a:r>
                        <a:rPr lang="en-IN" sz="1400" dirty="0" smtClean="0">
                          <a:effectLst/>
                        </a:rPr>
                        <a:t> KE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Mechanical</a:t>
                      </a:r>
                      <a:r>
                        <a:rPr lang="en-IN" sz="1400" baseline="0" dirty="0" smtClean="0">
                          <a:effectLst/>
                        </a:rPr>
                        <a:t> Sealing Solutions Industry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Integrated Facility Management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ISRO (MRPU)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Government of India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Corporate Office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House Keeping and Data Management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81638998"/>
                  </a:ext>
                </a:extLst>
              </a:tr>
              <a:tr h="41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SVDC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Hospital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House Keeping and Maintenance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55563174"/>
                  </a:ext>
                </a:extLst>
              </a:tr>
              <a:tr h="42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Casa Grande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(ROA)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Sriperumbudur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Gated Community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House Keeping and Operation &amp; Maintenance (MEP services)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8766291"/>
                  </a:ext>
                </a:extLst>
              </a:tr>
              <a:tr h="42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Accudyne</a:t>
                      </a: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(MR)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MWC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Manufacturing</a:t>
                      </a:r>
                      <a:r>
                        <a:rPr lang="en-IN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Industries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effectLst/>
                        </a:rPr>
                        <a:t>Facility Management</a:t>
                      </a:r>
                      <a:endParaRPr lang="en-IN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0204" y="180305"/>
            <a:ext cx="6377796" cy="767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Integrated Facility Management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22431" y="2667650"/>
            <a:ext cx="1253002" cy="62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LANDSCAPE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1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182" y="8979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0204" y="180305"/>
            <a:ext cx="6377796" cy="767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Integrated Facility Management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9" name="Diagram 28"/>
          <p:cNvGraphicFramePr/>
          <p:nvPr/>
        </p:nvGraphicFramePr>
        <p:xfrm>
          <a:off x="457200" y="12192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0" y="3962400"/>
          <a:ext cx="502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941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182" y="8979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39B1F1CC-9BDF-489A-A4CB-6948DDF99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487915"/>
              </p:ext>
            </p:extLst>
          </p:nvPr>
        </p:nvGraphicFramePr>
        <p:xfrm>
          <a:off x="698842" y="3733800"/>
          <a:ext cx="7759358" cy="240406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79862">
                  <a:extLst>
                    <a:ext uri="{9D8B030D-6E8A-4147-A177-3AD203B41FA5}">
                      <a16:colId xmlns="" xmlns:a16="http://schemas.microsoft.com/office/drawing/2014/main" val="2122103526"/>
                    </a:ext>
                  </a:extLst>
                </a:gridCol>
                <a:gridCol w="1730632">
                  <a:extLst>
                    <a:ext uri="{9D8B030D-6E8A-4147-A177-3AD203B41FA5}">
                      <a16:colId xmlns="" xmlns:a16="http://schemas.microsoft.com/office/drawing/2014/main" val="8190963"/>
                    </a:ext>
                  </a:extLst>
                </a:gridCol>
                <a:gridCol w="1415972">
                  <a:extLst>
                    <a:ext uri="{9D8B030D-6E8A-4147-A177-3AD203B41FA5}">
                      <a16:colId xmlns="" xmlns:a16="http://schemas.microsoft.com/office/drawing/2014/main" val="2296844381"/>
                    </a:ext>
                  </a:extLst>
                </a:gridCol>
                <a:gridCol w="1730632">
                  <a:extLst>
                    <a:ext uri="{9D8B030D-6E8A-4147-A177-3AD203B41FA5}">
                      <a16:colId xmlns="" xmlns:a16="http://schemas.microsoft.com/office/drawing/2014/main" val="1187770456"/>
                    </a:ext>
                  </a:extLst>
                </a:gridCol>
                <a:gridCol w="2502260">
                  <a:extLst>
                    <a:ext uri="{9D8B030D-6E8A-4147-A177-3AD203B41FA5}">
                      <a16:colId xmlns="" xmlns:a16="http://schemas.microsoft.com/office/drawing/2014/main" val="3126941094"/>
                    </a:ext>
                  </a:extLst>
                </a:gridCol>
              </a:tblGrid>
              <a:tr h="384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S </a:t>
                      </a:r>
                      <a:r>
                        <a:rPr lang="en-IN" sz="1400" dirty="0">
                          <a:effectLst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Client Name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Location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Industry Type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Nature of Work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73911686"/>
                  </a:ext>
                </a:extLst>
              </a:tr>
              <a:tr h="32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Russian</a:t>
                      </a:r>
                      <a:r>
                        <a:rPr lang="en-IN" sz="1400" baseline="0" dirty="0" smtClean="0">
                          <a:effectLst/>
                        </a:rPr>
                        <a:t> Embassy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Russian Consulate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Elite</a:t>
                      </a:r>
                      <a:r>
                        <a:rPr lang="en-IN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Security Personnel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err="1" smtClean="0">
                          <a:effectLst/>
                        </a:rPr>
                        <a:t>Uber</a:t>
                      </a:r>
                      <a:r>
                        <a:rPr lang="en-IN" sz="1400" dirty="0" smtClean="0">
                          <a:effectLst/>
                        </a:rPr>
                        <a:t> India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Customer Service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Parking</a:t>
                      </a:r>
                      <a:r>
                        <a:rPr lang="en-IN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Yard Management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1638998"/>
                  </a:ext>
                </a:extLst>
              </a:tr>
              <a:tr h="32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Headstream India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IT Service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Employee Security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55563174"/>
                  </a:ext>
                </a:extLst>
              </a:tr>
              <a:tr h="49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PBV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Gated Community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r>
                        <a:rPr lang="en-IN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Gate Keeping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18766291"/>
                  </a:ext>
                </a:extLst>
              </a:tr>
              <a:tr h="49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Sangeetha</a:t>
                      </a: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Hotels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Chennai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Hotel</a:t>
                      </a:r>
                      <a:r>
                        <a:rPr lang="en-IN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Warehouse</a:t>
                      </a:r>
                      <a:r>
                        <a:rPr lang="en-IN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Management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0204" y="180305"/>
            <a:ext cx="6377796" cy="767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Integrated Security Service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82585142"/>
              </p:ext>
            </p:extLst>
          </p:nvPr>
        </p:nvGraphicFramePr>
        <p:xfrm>
          <a:off x="152400" y="1143000"/>
          <a:ext cx="8839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804" y="1975468"/>
            <a:ext cx="172959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9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22569" y="1312565"/>
            <a:ext cx="326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 smtClean="0">
                <a:solidFill>
                  <a:srgbClr val="296AA0"/>
                </a:solidFill>
              </a:rPr>
              <a:t>OFFSHORE SITE MANAGEMENT</a:t>
            </a:r>
            <a:endParaRPr lang="en-IN" sz="1600" b="1" dirty="0">
              <a:solidFill>
                <a:srgbClr val="296AA0"/>
              </a:solidFill>
            </a:endParaRPr>
          </a:p>
          <a:p>
            <a:pPr lvl="0"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Dedicated pool of resources, Managed by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expertise leadership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09625" y="2132858"/>
            <a:ext cx="0" cy="742"/>
          </a:xfrm>
          <a:prstGeom prst="line">
            <a:avLst/>
          </a:prstGeom>
          <a:ln w="19050">
            <a:solidFill>
              <a:srgbClr val="0E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83044" y="2060946"/>
            <a:ext cx="19478" cy="960"/>
          </a:xfrm>
          <a:prstGeom prst="line">
            <a:avLst/>
          </a:prstGeom>
          <a:ln w="19050">
            <a:solidFill>
              <a:srgbClr val="EA4E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3968103"/>
            <a:ext cx="2209800" cy="1173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24783" y="5486400"/>
            <a:ext cx="2081825" cy="0"/>
          </a:xfrm>
          <a:prstGeom prst="line">
            <a:avLst/>
          </a:prstGeom>
          <a:ln w="19050">
            <a:solidFill>
              <a:srgbClr val="3F9E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4400" y="1317095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296AA0"/>
                </a:solidFill>
              </a:rPr>
              <a:t>UMBRELLA SERVICE </a:t>
            </a:r>
            <a:endParaRPr lang="en-IN" sz="1600" b="1" dirty="0">
              <a:solidFill>
                <a:srgbClr val="296AA0"/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Under one roof, providing complete solution to our clients in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various discipline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42158" y="2485072"/>
            <a:ext cx="2520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rgbClr val="296AA0"/>
                </a:solidFill>
              </a:rPr>
              <a:t>MACHINE MONITORING SYSTEM  - DRUM BUFFER IOT PLATFORM</a:t>
            </a:r>
            <a:endParaRPr lang="en-IN" sz="1400" b="1" dirty="0">
              <a:solidFill>
                <a:srgbClr val="296AA0"/>
              </a:solidFill>
            </a:endParaRPr>
          </a:p>
          <a:p>
            <a:pPr lvl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Specialist approach in Equipment &amp; Machinery Maintenance by implementing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Manufacturing </a:t>
            </a:r>
          </a:p>
          <a:p>
            <a:pPr lvl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Analytics system  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098" y="2667000"/>
            <a:ext cx="2379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296AA0"/>
                </a:solidFill>
              </a:rPr>
              <a:t>TRAINING &amp; SKILL DEVELOPMENT </a:t>
            </a:r>
            <a:endParaRPr lang="en-IN" sz="1600" b="1" dirty="0">
              <a:solidFill>
                <a:srgbClr val="296AA0"/>
              </a:solidFill>
            </a:endParaRPr>
          </a:p>
          <a:p>
            <a:pPr lvl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SMEs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will be deployed in case of specific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T&amp;D support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 Client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premises with our exclusive pool of SME consultants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4624626"/>
            <a:ext cx="2496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400" b="1" dirty="0" smtClean="0">
                <a:solidFill>
                  <a:srgbClr val="296AA0"/>
                </a:solidFill>
              </a:rPr>
              <a:t>STATUTORY COMPLIANCE</a:t>
            </a:r>
          </a:p>
          <a:p>
            <a:pPr lvl="0"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ISO 9001 company, </a:t>
            </a:r>
          </a:p>
          <a:p>
            <a:pPr lvl="0" algn="r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100% compliance in statutory, Tax and environmental regulations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276" y="4290896"/>
            <a:ext cx="1072999" cy="1154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528" y="2679629"/>
            <a:ext cx="1072999" cy="1154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767" y="2893990"/>
            <a:ext cx="1180298" cy="12700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872" y="2209800"/>
            <a:ext cx="1277362" cy="13744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223" y="3994222"/>
            <a:ext cx="1072999" cy="1154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Connector 24"/>
          <p:cNvCxnSpPr/>
          <p:nvPr/>
        </p:nvCxnSpPr>
        <p:spPr>
          <a:xfrm>
            <a:off x="6394559" y="3962094"/>
            <a:ext cx="205740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50809" y="5435025"/>
            <a:ext cx="317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96A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CASE IN POINT </a:t>
            </a:r>
            <a:endParaRPr lang="en-IN" sz="3200" dirty="0">
              <a:solidFill>
                <a:srgbClr val="296A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987691"/>
            <a:ext cx="9144000" cy="87030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1" name="Group 30"/>
          <p:cNvGrpSpPr/>
          <p:nvPr/>
        </p:nvGrpSpPr>
        <p:grpSpPr>
          <a:xfrm>
            <a:off x="-15391" y="5951593"/>
            <a:ext cx="9159391" cy="906407"/>
            <a:chOff x="304871" y="5335041"/>
            <a:chExt cx="11667389" cy="906407"/>
          </a:xfrm>
        </p:grpSpPr>
        <p:sp>
          <p:nvSpPr>
            <p:cNvPr id="32" name="Rectangle 31"/>
            <p:cNvSpPr/>
            <p:nvPr/>
          </p:nvSpPr>
          <p:spPr>
            <a:xfrm>
              <a:off x="7454161" y="5335041"/>
              <a:ext cx="451809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</a:rPr>
                <a:t>Customer Satisfaction - </a:t>
              </a:r>
              <a:r>
                <a:rPr lang="en-IN" sz="1300" b="1" dirty="0" smtClean="0">
                  <a:solidFill>
                    <a:schemeClr val="bg1"/>
                  </a:solidFill>
                </a:rPr>
                <a:t>Converted 35 Yrs of Manual Cleaning method of Furnace bed &amp; Pent House into Automation in JKPM, Odhisa – Power Plant  Maintenance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0"/>
            <p:cNvGrpSpPr/>
            <p:nvPr/>
          </p:nvGrpSpPr>
          <p:grpSpPr>
            <a:xfrm>
              <a:off x="304871" y="5348896"/>
              <a:ext cx="7152860" cy="892552"/>
              <a:chOff x="304871" y="5348896"/>
              <a:chExt cx="7152860" cy="89255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04871" y="5348896"/>
                <a:ext cx="381335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222A35"/>
                    </a:solidFill>
                  </a:rPr>
                  <a:t>100%</a:t>
                </a: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Enduring relationships with clients by </a:t>
                </a: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providing  end to end services</a:t>
                </a:r>
                <a:endParaRPr 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01200" y="5479448"/>
                <a:ext cx="2402456" cy="661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222A35"/>
                    </a:solidFill>
                  </a:rPr>
                  <a:t>10+ years</a:t>
                </a:r>
              </a:p>
              <a:p>
                <a:r>
                  <a:rPr lang="en-US" sz="1300" dirty="0">
                    <a:solidFill>
                      <a:schemeClr val="bg1"/>
                    </a:solidFill>
                  </a:rPr>
                  <a:t>Decades of </a:t>
                </a:r>
                <a:r>
                  <a:rPr lang="en-US" sz="1300" dirty="0" smtClean="0">
                    <a:solidFill>
                      <a:schemeClr val="bg1"/>
                    </a:solidFill>
                  </a:rPr>
                  <a:t>engagements</a:t>
                </a:r>
                <a:endParaRPr lang="en-US" sz="13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4401201" y="5543653"/>
                <a:ext cx="0" cy="54869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820760" y="5543653"/>
                <a:ext cx="0" cy="54869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66117" y="5552417"/>
                <a:ext cx="491614" cy="506663"/>
              </a:xfrm>
              <a:prstGeom prst="rect">
                <a:avLst/>
              </a:prstGeom>
            </p:spPr>
          </p:pic>
        </p:grp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RIMPL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90600" y="2081567"/>
            <a:ext cx="205740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7865" y="2052560"/>
            <a:ext cx="2341553" cy="239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202398" y="5428098"/>
            <a:ext cx="2081825" cy="0"/>
          </a:xfrm>
          <a:prstGeom prst="line">
            <a:avLst/>
          </a:prstGeom>
          <a:ln w="19050">
            <a:solidFill>
              <a:srgbClr val="3F9E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84992" y="4622714"/>
            <a:ext cx="2496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rgbClr val="296AA0"/>
                </a:solidFill>
              </a:rPr>
              <a:t>VALUE ADDED SERVICE</a:t>
            </a:r>
          </a:p>
          <a:p>
            <a:pPr lvl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100% Employees are covered with Group Insurance (GTLI)</a:t>
            </a:r>
          </a:p>
        </p:txBody>
      </p:sp>
    </p:spTree>
    <p:extLst>
      <p:ext uri="{BB962C8B-B14F-4D97-AF65-F5344CB8AC3E}">
        <p14:creationId xmlns:p14="http://schemas.microsoft.com/office/powerpoint/2010/main" xmlns="" val="604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799587" y="6054725"/>
            <a:ext cx="837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Image result for casagr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result for casagr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Image result for casagr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C:\Users\WELCOME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143000"/>
            <a:ext cx="7027863" cy="499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56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90600" y="1144588"/>
            <a:ext cx="708660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950" y="1309938"/>
            <a:ext cx="1048967" cy="116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205" y="1295401"/>
            <a:ext cx="676989" cy="10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021" y="1219200"/>
            <a:ext cx="959557" cy="11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370029"/>
            <a:ext cx="1378775" cy="9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4302" y="3030301"/>
            <a:ext cx="1112616" cy="32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5726" y="2700102"/>
            <a:ext cx="722907" cy="8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1187" y="2638860"/>
            <a:ext cx="964268" cy="8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4302" y="4114564"/>
            <a:ext cx="1174585" cy="6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8748" y="4324114"/>
            <a:ext cx="1412847" cy="33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7539" y="3958989"/>
            <a:ext cx="924860" cy="8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5927" y="4978406"/>
            <a:ext cx="1062960" cy="94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93254" y="5219462"/>
            <a:ext cx="1535180" cy="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0793" y="5067063"/>
            <a:ext cx="881851" cy="8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 descr="EagleBurgman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4152" y="3046863"/>
            <a:ext cx="1356331" cy="375962"/>
          </a:xfrm>
          <a:prstGeom prst="rect">
            <a:avLst/>
          </a:prstGeom>
          <a:noFill/>
        </p:spPr>
      </p:pic>
      <p:sp>
        <p:nvSpPr>
          <p:cNvPr id="6146" name="AutoShape 2" descr="Image result for casagr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result for casagr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Image result for casagr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" name="Picture 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7050" y="3958989"/>
            <a:ext cx="773533" cy="9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Clientele….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/>
          <a:srcRect t="33998" b="33998"/>
          <a:stretch/>
        </p:blipFill>
        <p:spPr>
          <a:xfrm>
            <a:off x="6517862" y="5063549"/>
            <a:ext cx="1559338" cy="72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219200"/>
            <a:ext cx="7614999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RIMPL,</a:t>
            </a:r>
            <a:r>
              <a:rPr lang="en-US" b="1" dirty="0">
                <a:solidFill>
                  <a:srgbClr val="33CC33"/>
                </a:solidFill>
              </a:rPr>
              <a:t> </a:t>
            </a:r>
            <a:r>
              <a:rPr lang="en-US" dirty="0"/>
              <a:t>with its industry experience, an established business network and with an entrepreneurial foresight, is well positioned to take advantage of the additional opportunities expected in the growing Industrial revolution. </a:t>
            </a:r>
          </a:p>
          <a:p>
            <a:pPr algn="ctr"/>
            <a:r>
              <a:rPr lang="en-US" dirty="0"/>
              <a:t> </a:t>
            </a:r>
            <a:endParaRPr lang="en-US" dirty="0" smtClean="0"/>
          </a:p>
          <a:p>
            <a:pPr algn="ctr"/>
            <a:endParaRPr lang="en-US" sz="1600" b="1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b="1" u="sng" dirty="0" smtClean="0">
                <a:solidFill>
                  <a:srgbClr val="0070C0"/>
                </a:solidFill>
              </a:rPr>
              <a:t>Contact </a:t>
            </a:r>
            <a:r>
              <a:rPr lang="en-US" sz="1600" b="1" u="sng" dirty="0">
                <a:solidFill>
                  <a:srgbClr val="0070C0"/>
                </a:solidFill>
              </a:rPr>
              <a:t>Info</a:t>
            </a:r>
          </a:p>
          <a:p>
            <a:pPr algn="ctr"/>
            <a:endParaRPr lang="en-US" sz="1600" u="sng" dirty="0">
              <a:solidFill>
                <a:srgbClr val="0070C0"/>
              </a:solidFill>
            </a:endParaRPr>
          </a:p>
          <a:p>
            <a:pPr algn="ctr"/>
            <a:r>
              <a:rPr lang="en-US" sz="1600" dirty="0"/>
              <a:t>    Mail </a:t>
            </a:r>
            <a:r>
              <a:rPr lang="en-US" sz="1600" dirty="0" smtClean="0"/>
              <a:t>ID </a:t>
            </a:r>
            <a:r>
              <a:rPr lang="en-US" sz="1600" dirty="0"/>
              <a:t>:  projects@rimplasia.com</a:t>
            </a:r>
          </a:p>
          <a:p>
            <a:pPr algn="ctr"/>
            <a:r>
              <a:rPr lang="en-US" sz="1600" dirty="0"/>
              <a:t>    Phone </a:t>
            </a:r>
            <a:r>
              <a:rPr lang="en-US" sz="1600" dirty="0" smtClean="0"/>
              <a:t>: </a:t>
            </a:r>
            <a:r>
              <a:rPr lang="en-US" sz="1600" dirty="0"/>
              <a:t>+91 </a:t>
            </a:r>
            <a:r>
              <a:rPr lang="en-US" sz="1600" dirty="0" smtClean="0"/>
              <a:t>9841337626 / 8939944416 </a:t>
            </a:r>
            <a:endParaRPr lang="en-US" sz="1600" dirty="0"/>
          </a:p>
          <a:p>
            <a:pPr algn="ctr"/>
            <a:r>
              <a:rPr lang="en-US" sz="1600" dirty="0"/>
              <a:t>                     </a:t>
            </a:r>
            <a:r>
              <a:rPr lang="en-US" sz="1600" dirty="0" smtClean="0"/>
              <a:t>   044 30073007 </a:t>
            </a:r>
            <a:r>
              <a:rPr lang="en-US" sz="1600" dirty="0"/>
              <a:t>/ 044 </a:t>
            </a:r>
            <a:r>
              <a:rPr lang="en-US" sz="1600" dirty="0" smtClean="0"/>
              <a:t>42107111</a:t>
            </a:r>
            <a:endParaRPr lang="en-US" sz="1600" dirty="0"/>
          </a:p>
          <a:p>
            <a:pPr algn="ctr"/>
            <a:r>
              <a:rPr lang="en-US" sz="1600" dirty="0"/>
              <a:t>    </a:t>
            </a:r>
            <a:r>
              <a:rPr lang="en-US" sz="1600" dirty="0" smtClean="0"/>
              <a:t>Website </a:t>
            </a:r>
            <a:r>
              <a:rPr lang="en-US" sz="1600" dirty="0"/>
              <a:t>:  </a:t>
            </a:r>
            <a:r>
              <a:rPr lang="en-US" sz="1600" dirty="0" smtClean="0">
                <a:hlinkClick r:id="rId2"/>
              </a:rPr>
              <a:t>www.rimplasia.com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79542" y="2743200"/>
            <a:ext cx="2895600" cy="0"/>
          </a:xfrm>
          <a:prstGeom prst="line">
            <a:avLst/>
          </a:prstGeom>
          <a:ln w="28575">
            <a:solidFill>
              <a:srgbClr val="0070C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2673" y="4833214"/>
            <a:ext cx="7924800" cy="11503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 rtlCol="0" anchor="ctr"/>
          <a:lstStyle/>
          <a:p>
            <a:pPr algn="ctr">
              <a:lnSpc>
                <a:spcPct val="150000"/>
              </a:lnSpc>
            </a:pPr>
            <a:r>
              <a:rPr lang="en-US" sz="1600" b="1" u="sng" dirty="0">
                <a:solidFill>
                  <a:srgbClr val="0070C0"/>
                </a:solidFill>
              </a:rPr>
              <a:t>Corporate </a:t>
            </a:r>
            <a:r>
              <a:rPr lang="en-US" sz="1600" b="1" u="sng" dirty="0" smtClean="0">
                <a:solidFill>
                  <a:srgbClr val="0070C0"/>
                </a:solidFill>
              </a:rPr>
              <a:t>Office-TN</a:t>
            </a:r>
          </a:p>
          <a:p>
            <a:pPr algn="ctr"/>
            <a:r>
              <a:rPr lang="en-US" sz="1200" b="1" dirty="0" smtClean="0"/>
              <a:t>Rainbow </a:t>
            </a:r>
            <a:r>
              <a:rPr lang="en-US" sz="1200" b="1" dirty="0"/>
              <a:t>Integrated </a:t>
            </a:r>
            <a:r>
              <a:rPr lang="en-US" sz="1200" b="1" dirty="0" err="1"/>
              <a:t>Multitech</a:t>
            </a:r>
            <a:r>
              <a:rPr lang="en-US" sz="1200" b="1" dirty="0"/>
              <a:t> </a:t>
            </a:r>
            <a:r>
              <a:rPr lang="en-US" sz="1200" b="1" dirty="0" err="1"/>
              <a:t>Pvt</a:t>
            </a:r>
            <a:r>
              <a:rPr lang="en-US" sz="1200" b="1" dirty="0"/>
              <a:t> </a:t>
            </a:r>
            <a:r>
              <a:rPr lang="en-US" sz="1200" b="1" dirty="0" smtClean="0"/>
              <a:t>Lt</a:t>
            </a:r>
          </a:p>
          <a:p>
            <a:pPr algn="ctr"/>
            <a:r>
              <a:rPr lang="en-US" sz="1200" dirty="0" smtClean="0"/>
              <a:t>C-44</a:t>
            </a:r>
            <a:r>
              <a:rPr lang="en-US" sz="1200" dirty="0"/>
              <a:t>, II Floor, C-Block, 7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US" sz="1200" dirty="0" smtClean="0"/>
              <a:t>Street,</a:t>
            </a:r>
          </a:p>
          <a:p>
            <a:pPr algn="ctr"/>
            <a:r>
              <a:rPr lang="en-US" sz="1200" dirty="0" err="1" smtClean="0"/>
              <a:t>Annanagar</a:t>
            </a:r>
            <a:r>
              <a:rPr lang="en-US" sz="1200" dirty="0" smtClean="0"/>
              <a:t> </a:t>
            </a:r>
            <a:r>
              <a:rPr lang="en-US" sz="1200" dirty="0"/>
              <a:t>East, Chennai – </a:t>
            </a:r>
            <a:r>
              <a:rPr lang="en-US" sz="1200" dirty="0" smtClean="0"/>
              <a:t>600102.</a:t>
            </a:r>
          </a:p>
          <a:p>
            <a:pPr algn="ctr"/>
            <a:r>
              <a:rPr lang="en-US" sz="1200" dirty="0" smtClean="0"/>
              <a:t>    </a:t>
            </a:r>
            <a:r>
              <a:rPr lang="en-US" sz="1200" dirty="0" err="1" smtClean="0"/>
              <a:t>Ph</a:t>
            </a:r>
            <a:r>
              <a:rPr lang="en-US" sz="1200" dirty="0"/>
              <a:t>:+91 99454 35507</a:t>
            </a:r>
          </a:p>
          <a:p>
            <a:pPr algn="ctr"/>
            <a:endParaRPr lang="en-US" sz="1200" b="1" u="sng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0070C0"/>
                </a:solidFill>
              </a:rPr>
              <a:t>Regional Office - AP</a:t>
            </a:r>
            <a:endParaRPr lang="en-US" sz="1600" b="1" u="sng" dirty="0">
              <a:solidFill>
                <a:srgbClr val="0070C0"/>
              </a:solidFill>
            </a:endParaRPr>
          </a:p>
          <a:p>
            <a:pPr algn="ctr"/>
            <a:r>
              <a:rPr lang="en-US" sz="1200" b="1" dirty="0" smtClean="0"/>
              <a:t>    Rainbow Integrated </a:t>
            </a:r>
            <a:r>
              <a:rPr lang="en-US" sz="1200" b="1" dirty="0" err="1" smtClean="0"/>
              <a:t>Multitech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Pvt</a:t>
            </a:r>
            <a:r>
              <a:rPr lang="en-US" sz="1200" b="1" dirty="0" smtClean="0"/>
              <a:t> Ltd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IN" sz="1200" dirty="0"/>
              <a:t>Address: No:1-243-28, New Colony, </a:t>
            </a:r>
            <a:r>
              <a:rPr lang="en-IN" sz="1200" dirty="0" err="1"/>
              <a:t>Madakasira</a:t>
            </a:r>
            <a:r>
              <a:rPr lang="en-IN" sz="1200" dirty="0"/>
              <a:t> </a:t>
            </a:r>
            <a:r>
              <a:rPr lang="en-IN" sz="1200" dirty="0" smtClean="0"/>
              <a:t>Road, Penukonda-515101. </a:t>
            </a:r>
            <a:r>
              <a:rPr lang="en-IN" sz="1200" dirty="0" err="1"/>
              <a:t>Ph</a:t>
            </a:r>
            <a:r>
              <a:rPr lang="en-IN" sz="1200" dirty="0" smtClean="0"/>
              <a:t>:+91 93444 12333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b="1" u="sng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0070C0"/>
                </a:solidFill>
              </a:rPr>
              <a:t>Regional Office - Odisha</a:t>
            </a:r>
            <a:endParaRPr lang="en-US" sz="1600" b="1" u="sng" dirty="0">
              <a:solidFill>
                <a:srgbClr val="0070C0"/>
              </a:solidFill>
            </a:endParaRPr>
          </a:p>
          <a:p>
            <a:pPr algn="ctr"/>
            <a:r>
              <a:rPr lang="en-US" sz="1200" b="1" dirty="0"/>
              <a:t>    Rainbow Integrated </a:t>
            </a:r>
            <a:r>
              <a:rPr lang="en-US" sz="1200" b="1" dirty="0" err="1"/>
              <a:t>Multitech</a:t>
            </a:r>
            <a:r>
              <a:rPr lang="en-US" sz="1200" b="1" dirty="0"/>
              <a:t> </a:t>
            </a:r>
            <a:r>
              <a:rPr lang="en-US" sz="1200" b="1" dirty="0" err="1"/>
              <a:t>Pvt</a:t>
            </a:r>
            <a:r>
              <a:rPr lang="en-US" sz="1200" b="1" dirty="0"/>
              <a:t> Ltd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IN" sz="1200" dirty="0"/>
              <a:t>Plot No -112, </a:t>
            </a:r>
            <a:r>
              <a:rPr lang="en-IN" sz="1200" dirty="0" err="1"/>
              <a:t>Bhagbanpur</a:t>
            </a:r>
            <a:r>
              <a:rPr lang="en-IN" sz="1200" dirty="0"/>
              <a:t>, </a:t>
            </a:r>
            <a:r>
              <a:rPr lang="en-IN" sz="1200" dirty="0" err="1"/>
              <a:t>Patrapada</a:t>
            </a:r>
            <a:r>
              <a:rPr lang="en-IN" sz="1200" dirty="0" smtClean="0"/>
              <a:t>,</a:t>
            </a:r>
          </a:p>
          <a:p>
            <a:pPr algn="ctr"/>
            <a:r>
              <a:rPr lang="en-IN" sz="1200" dirty="0"/>
              <a:t>B</a:t>
            </a:r>
            <a:r>
              <a:rPr lang="en-IN" sz="1200" dirty="0" smtClean="0"/>
              <a:t>hubaneswar-19</a:t>
            </a:r>
            <a:r>
              <a:rPr lang="en-IN" sz="1200" dirty="0"/>
              <a:t>, Odisha</a:t>
            </a:r>
          </a:p>
          <a:p>
            <a:pPr algn="ctr"/>
            <a:r>
              <a:rPr lang="en-IN" sz="1200" dirty="0" err="1" smtClean="0"/>
              <a:t>Ph</a:t>
            </a:r>
            <a:r>
              <a:rPr lang="en-IN" sz="1200" dirty="0" smtClean="0"/>
              <a:t>:+91 </a:t>
            </a:r>
            <a:r>
              <a:rPr lang="en-IN" sz="1200" dirty="0"/>
              <a:t>77520 20890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About us…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8077200" cy="1379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Multitech Pvt. Ltd.,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(RIMPL)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Certified,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D&amp;B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Verified,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NSIC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MSME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certified company having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 of USD 1.5 Million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 umbrella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that brought together entities with rich experience in the areas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660652"/>
            <a:ext cx="8458200" cy="2559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3" rtlCol="0" anchor="ctr"/>
          <a:lstStyle/>
          <a:p>
            <a:pPr marL="268650" lvl="1" algn="just">
              <a:lnSpc>
                <a:spcPct val="150000"/>
              </a:lnSpc>
            </a:pPr>
            <a:r>
              <a:rPr lang="en-US" sz="1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&amp; Maintenance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and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Manufacturing,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etc.,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50" lvl="1" algn="just">
              <a:lnSpc>
                <a:spcPct val="150000"/>
              </a:lnSpc>
            </a:pPr>
            <a:r>
              <a:rPr lang="en-US" sz="136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Performance based Contract </a:t>
            </a:r>
          </a:p>
          <a:p>
            <a:pPr marL="268650" lvl="1" algn="just">
              <a:lnSpc>
                <a:spcPct val="150000"/>
              </a:lnSpc>
            </a:pPr>
            <a:r>
              <a:rPr lang="en-US" sz="136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Service </a:t>
            </a:r>
            <a:r>
              <a:rPr lang="en-US" sz="136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Contracts</a:t>
            </a:r>
          </a:p>
          <a:p>
            <a:pPr marL="5544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6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Solution (</a:t>
            </a:r>
            <a:r>
              <a:rPr lang="en-US" sz="136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Earthing</a:t>
            </a:r>
            <a:r>
              <a:rPr lang="en-US" sz="136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50" lvl="1" algn="just">
              <a:lnSpc>
                <a:spcPct val="150000"/>
              </a:lnSpc>
            </a:pPr>
            <a:r>
              <a:rPr lang="en-US" sz="15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</a:t>
            </a:r>
            <a:r>
              <a:rPr lang="en-US" sz="1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3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Operation – </a:t>
            </a:r>
            <a:r>
              <a:rPr lang="en-US" sz="13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Unskilled to Highly </a:t>
            </a: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Skilled </a:t>
            </a:r>
          </a:p>
          <a:p>
            <a:pPr marL="268650" lvl="1" algn="just">
              <a:lnSpc>
                <a:spcPct val="150000"/>
              </a:lnSpc>
            </a:pP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3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Crew </a:t>
            </a: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(MEP), </a:t>
            </a:r>
          </a:p>
          <a:p>
            <a:pPr marL="268650" lvl="1" algn="just">
              <a:lnSpc>
                <a:spcPct val="150000"/>
              </a:lnSpc>
            </a:pP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*Elite Security and Safety Personnel</a:t>
            </a:r>
          </a:p>
          <a:p>
            <a:pPr marL="268650" lvl="1" algn="just">
              <a:lnSpc>
                <a:spcPct val="150000"/>
              </a:lnSpc>
            </a:pP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3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H/keeping </a:t>
            </a:r>
            <a:r>
              <a:rPr lang="en-US" sz="13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3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3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</a:t>
            </a:r>
            <a:r>
              <a:rPr lang="en-US" sz="13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 </a:t>
            </a:r>
            <a:r>
              <a:rPr lang="en-US" sz="13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IN" sz="132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50" lvl="1" algn="just">
              <a:lnSpc>
                <a:spcPct val="150000"/>
              </a:lnSpc>
            </a:pPr>
            <a:r>
              <a:rPr lang="en-US" sz="15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Management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Management Water, Waste water and Effluent Management as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Turnkey Projects and O&amp;M Services</a:t>
            </a:r>
          </a:p>
          <a:p>
            <a:pPr algn="just"/>
            <a:endParaRPr lang="en-IN" sz="14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671" y="5219700"/>
            <a:ext cx="762000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a highly professional &amp; economical one roof Solutions c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ompany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 here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9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Team…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058828954"/>
              </p:ext>
            </p:extLst>
          </p:nvPr>
        </p:nvGraphicFramePr>
        <p:xfrm>
          <a:off x="574965" y="9906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013365" y="3733800"/>
            <a:ext cx="3657600" cy="10839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6213765" y="3657600"/>
            <a:ext cx="2320635" cy="14528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Having more than Three decades of experience in Government and Private Sectors.</a:t>
            </a:r>
            <a:endParaRPr lang="en-US" sz="1300" b="1" kern="1200" dirty="0"/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Expertise </a:t>
            </a:r>
            <a:r>
              <a:rPr lang="en-US" sz="1300" b="1" dirty="0" smtClean="0"/>
              <a:t>i</a:t>
            </a:r>
            <a:r>
              <a:rPr lang="en-US" sz="1300" b="1" kern="1200" dirty="0" smtClean="0"/>
              <a:t>n Facility Mgmt. services with excellent liasoning skill.</a:t>
            </a:r>
            <a:endParaRPr lang="en-US" sz="1300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3089565" y="3657600"/>
            <a:ext cx="2971800" cy="1295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Having  more than Two Decades of Industrial </a:t>
            </a:r>
            <a:r>
              <a:rPr lang="en-US" sz="1300" b="1" dirty="0" smtClean="0"/>
              <a:t>     </a:t>
            </a:r>
            <a:r>
              <a:rPr lang="en-US" sz="1300" b="1" kern="1200" dirty="0" smtClean="0"/>
              <a:t>Experience </a:t>
            </a:r>
            <a:endParaRPr lang="en-US" sz="1300" b="1" kern="1200" dirty="0"/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Handled O&amp;M, PMC, Construction, MEP projects </a:t>
            </a:r>
            <a:r>
              <a:rPr lang="en-US" sz="1300" b="1" kern="1200" dirty="0" err="1" smtClean="0"/>
              <a:t>etc</a:t>
            </a:r>
            <a:r>
              <a:rPr lang="en-US" sz="1300" b="1" kern="1200" dirty="0" smtClean="0"/>
              <a:t> domestic and Internationally.</a:t>
            </a:r>
            <a:endParaRPr lang="en-US" sz="1300" b="1" kern="1200" dirty="0"/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Worked in Senior management level for TOP MNCs like Hyundai, Seoyon E-</a:t>
            </a:r>
            <a:r>
              <a:rPr lang="en-US" sz="1300" b="1" kern="1200" dirty="0" err="1" smtClean="0"/>
              <a:t>hwa</a:t>
            </a:r>
            <a:r>
              <a:rPr lang="en-US" sz="1300" b="1" kern="1200" dirty="0" smtClean="0"/>
              <a:t>, </a:t>
            </a:r>
            <a:r>
              <a:rPr lang="en-US" sz="1300" b="1" kern="1200" dirty="0" err="1" smtClean="0"/>
              <a:t>Quess</a:t>
            </a:r>
            <a:r>
              <a:rPr lang="en-US" sz="1300" b="1" kern="1200" dirty="0" smtClean="0"/>
              <a:t> Corp</a:t>
            </a:r>
            <a:endParaRPr lang="en-US" sz="1300" b="1" kern="1200" dirty="0"/>
          </a:p>
        </p:txBody>
      </p:sp>
      <p:sp>
        <p:nvSpPr>
          <p:cNvPr id="12" name="Rectangle 11"/>
          <p:cNvSpPr/>
          <p:nvPr/>
        </p:nvSpPr>
        <p:spPr>
          <a:xfrm>
            <a:off x="574965" y="3657600"/>
            <a:ext cx="2286000" cy="14528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Having more than 18 years of experience </a:t>
            </a:r>
            <a:r>
              <a:rPr lang="en-US" sz="1300" b="1" dirty="0" smtClean="0"/>
              <a:t>in Environmental Management and O&amp;M</a:t>
            </a:r>
            <a:endParaRPr lang="en-US" sz="1300" b="1" kern="1200" dirty="0" smtClean="0"/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smtClean="0"/>
              <a:t>S</a:t>
            </a:r>
            <a:r>
              <a:rPr lang="en-US" sz="1300" b="1" kern="1200" dirty="0" smtClean="0">
                <a:latin typeface="Calibri" panose="020F0502020204030204" pitchFamily="34" charset="0"/>
              </a:rPr>
              <a:t>uccessfully completed many EPC Projects in the </a:t>
            </a:r>
            <a:r>
              <a:rPr lang="en-US" sz="1300" b="1" dirty="0" smtClean="0">
                <a:latin typeface="Calibri" panose="020F0502020204030204" pitchFamily="34" charset="0"/>
              </a:rPr>
              <a:t>  </a:t>
            </a:r>
            <a:r>
              <a:rPr lang="en-US" sz="1300" b="1" kern="1200" dirty="0" smtClean="0">
                <a:latin typeface="Calibri" panose="020F0502020204030204" pitchFamily="34" charset="0"/>
              </a:rPr>
              <a:t>area of  Water/ Waste Water, Effluent Treatment and other Project Management Activities</a:t>
            </a:r>
            <a:endParaRPr lang="en-US" sz="1300" b="1" kern="1200" dirty="0" smtClean="0"/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b="1" kern="12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727365" y="5410200"/>
            <a:ext cx="76962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/>
              <a:t>Excellent Team with vertical Managers to manage O&amp;M, EM &amp; IFM</a:t>
            </a:r>
            <a:endParaRPr lang="en-IN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Background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149780"/>
            <a:ext cx="6934200" cy="6116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114300" lvl="1" indent="-114300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b="1" kern="1200" dirty="0" smtClean="0">
                <a:latin typeface="Arial" pitchFamily="34" charset="0"/>
                <a:cs typeface="Arial" pitchFamily="34" charset="0"/>
              </a:rPr>
              <a:t>Our Leadership has a vast experience in managing the Technical Human Resources, during his professional experience, in 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300" b="1" kern="1200" dirty="0" smtClean="0">
                <a:latin typeface="Arial" pitchFamily="34" charset="0"/>
                <a:cs typeface="Arial" pitchFamily="34" charset="0"/>
              </a:rPr>
              <a:t>following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300" b="1" kern="1200" dirty="0" smtClean="0">
                <a:latin typeface="Arial" pitchFamily="34" charset="0"/>
                <a:cs typeface="Arial" pitchFamily="34" charset="0"/>
              </a:rPr>
              <a:t>ectors:</a:t>
            </a:r>
          </a:p>
          <a:p>
            <a:pPr marL="114300" lvl="1" indent="-114300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en-US" sz="1300" b="1" dirty="0" smtClean="0"/>
          </a:p>
          <a:p>
            <a:pPr marL="114300" lvl="1" indent="-114300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2801706"/>
              </p:ext>
            </p:extLst>
          </p:nvPr>
        </p:nvGraphicFramePr>
        <p:xfrm>
          <a:off x="990600" y="1905000"/>
          <a:ext cx="7162800" cy="4066327"/>
        </p:xfrm>
        <a:graphic>
          <a:graphicData uri="http://schemas.openxmlformats.org/drawingml/2006/table">
            <a:tbl>
              <a:tblPr/>
              <a:tblGrid>
                <a:gridCol w="898851"/>
                <a:gridCol w="898851"/>
                <a:gridCol w="1040593"/>
                <a:gridCol w="971705"/>
                <a:gridCol w="990600"/>
                <a:gridCol w="1454811"/>
                <a:gridCol w="907389"/>
              </a:tblGrid>
              <a:tr h="2884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Client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Plant 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Projects Handled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Crew Strength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84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Mechanical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4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Chettinad Cements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30MW  CPP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Kallur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Works,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Karnataka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99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Ultratech Cement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30MW  CPP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Chhattisgarh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Mines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Hindustan Zinc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1.2M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Ton/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Yr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Rajpura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Dariba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99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Vedanta Limited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1M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Ton/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Yr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Lanjigarh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Odisha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Essar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Steels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10M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Ton/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Yr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Visakhapatnam,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Andhra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Pradesh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99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JSW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18M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Ton/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Yr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Bellary,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Karnataka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Paper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JK Paper Mills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55MW  CPP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Rayagada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Odisha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69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Sirpur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Paper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40MW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8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Sirpur</a:t>
                      </a:r>
                      <a:r>
                        <a:rPr lang="en-US" sz="1000" b="0" i="0" u="none" strike="noStrike" dirty="0">
                          <a:solidFill>
                            <a:srgbClr val="22222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 b="0" i="0" u="none" strike="noStrike" dirty="0" smtClean="0">
                        <a:solidFill>
                          <a:srgbClr val="22222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222222"/>
                          </a:solidFill>
                          <a:latin typeface="Arial" pitchFamily="34" charset="0"/>
                          <a:cs typeface="Arial" pitchFamily="34" charset="0"/>
                        </a:rPr>
                        <a:t>Telangana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7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Leaders…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27831146"/>
              </p:ext>
            </p:extLst>
          </p:nvPr>
        </p:nvGraphicFramePr>
        <p:xfrm>
          <a:off x="1361209" y="3241124"/>
          <a:ext cx="2840182" cy="285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120128238"/>
              </p:ext>
            </p:extLst>
          </p:nvPr>
        </p:nvGraphicFramePr>
        <p:xfrm>
          <a:off x="4790209" y="3241124"/>
          <a:ext cx="2840182" cy="285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55669" y="1579418"/>
            <a:ext cx="1787931" cy="55418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1200" b="1" dirty="0">
                <a:solidFill>
                  <a:schemeClr val="tx1"/>
                </a:solidFill>
              </a:rPr>
              <a:t>Mr. </a:t>
            </a:r>
            <a:r>
              <a:rPr lang="en-IN" sz="1200" b="1" dirty="0" err="1" smtClean="0">
                <a:solidFill>
                  <a:schemeClr val="tx1"/>
                </a:solidFill>
              </a:rPr>
              <a:t>Sivasubramanian</a:t>
            </a:r>
            <a:endParaRPr lang="en-IN" sz="1200" b="1" dirty="0">
              <a:solidFill>
                <a:schemeClr val="tx1"/>
              </a:solidFill>
            </a:endParaRPr>
          </a:p>
          <a:p>
            <a:pPr lvl="0" algn="r"/>
            <a:r>
              <a:rPr lang="en-IN" sz="1050" b="1" dirty="0">
                <a:solidFill>
                  <a:schemeClr val="tx1"/>
                </a:solidFill>
              </a:rPr>
              <a:t>Project Head </a:t>
            </a:r>
          </a:p>
          <a:p>
            <a:pPr lvl="0" algn="r"/>
            <a:r>
              <a:rPr lang="en-IN" sz="1050" b="1" dirty="0" smtClean="0">
                <a:solidFill>
                  <a:schemeClr val="tx1"/>
                </a:solidFill>
              </a:rPr>
              <a:t>Chennai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30107" y="1215602"/>
            <a:ext cx="911679" cy="789005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3" name="Rounded Rectangle 12"/>
          <p:cNvSpPr/>
          <p:nvPr/>
        </p:nvSpPr>
        <p:spPr>
          <a:xfrm>
            <a:off x="4155669" y="2518092"/>
            <a:ext cx="1390991" cy="50380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1200" b="1" dirty="0" err="1">
                <a:solidFill>
                  <a:schemeClr val="tx1"/>
                </a:solidFill>
              </a:rPr>
              <a:t>Mr.</a:t>
            </a:r>
            <a:r>
              <a:rPr lang="en-IN" sz="1200" b="1" dirty="0">
                <a:solidFill>
                  <a:schemeClr val="tx1"/>
                </a:solidFill>
              </a:rPr>
              <a:t> </a:t>
            </a:r>
            <a:r>
              <a:rPr lang="en-IN" sz="1200" b="1" dirty="0" err="1" smtClean="0">
                <a:solidFill>
                  <a:schemeClr val="tx1"/>
                </a:solidFill>
              </a:rPr>
              <a:t>Jeyander</a:t>
            </a:r>
            <a:endParaRPr lang="en-IN" sz="1200" b="1" dirty="0" smtClean="0">
              <a:solidFill>
                <a:schemeClr val="tx1"/>
              </a:solidFill>
            </a:endParaRPr>
          </a:p>
          <a:p>
            <a:pPr lvl="0" algn="r"/>
            <a:r>
              <a:rPr lang="en-IN" sz="1200" b="1" dirty="0" smtClean="0">
                <a:solidFill>
                  <a:schemeClr val="tx1"/>
                </a:solidFill>
              </a:rPr>
              <a:t>Manufacturing</a:t>
            </a:r>
            <a:r>
              <a:rPr lang="en-IN" sz="1100" b="1" dirty="0" smtClean="0">
                <a:solidFill>
                  <a:schemeClr val="tx1"/>
                </a:solidFill>
              </a:rPr>
              <a:t> Specialist</a:t>
            </a:r>
            <a:endParaRPr lang="en-IN" sz="11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63165" y="2164950"/>
            <a:ext cx="753454" cy="717277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0" name="Rounded Rectangle 9"/>
          <p:cNvSpPr/>
          <p:nvPr/>
        </p:nvSpPr>
        <p:spPr>
          <a:xfrm>
            <a:off x="1786765" y="2518092"/>
            <a:ext cx="1390991" cy="50380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1200" b="1" dirty="0" err="1" smtClean="0">
                <a:solidFill>
                  <a:schemeClr val="tx1"/>
                </a:solidFill>
              </a:rPr>
              <a:t>Mr.Saravanan</a:t>
            </a:r>
            <a:endParaRPr lang="en-IN" sz="1200" b="1" dirty="0" smtClean="0">
              <a:solidFill>
                <a:schemeClr val="tx1"/>
              </a:solidFill>
            </a:endParaRPr>
          </a:p>
          <a:p>
            <a:pPr lvl="0" algn="r"/>
            <a:r>
              <a:rPr lang="en-IN" sz="1200" b="1" dirty="0" smtClean="0">
                <a:solidFill>
                  <a:schemeClr val="tx1"/>
                </a:solidFill>
              </a:rPr>
              <a:t>Industrial Safety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4261" y="2164950"/>
            <a:ext cx="753454" cy="717277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7" name="Rounded Rectangle 16"/>
          <p:cNvSpPr/>
          <p:nvPr/>
        </p:nvSpPr>
        <p:spPr>
          <a:xfrm>
            <a:off x="6553200" y="2513384"/>
            <a:ext cx="1390991" cy="50380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1200" b="1" dirty="0" err="1">
                <a:solidFill>
                  <a:schemeClr val="tx1"/>
                </a:solidFill>
              </a:rPr>
              <a:t>Mr.</a:t>
            </a:r>
            <a:r>
              <a:rPr lang="en-IN" sz="1200" b="1" dirty="0">
                <a:solidFill>
                  <a:schemeClr val="tx1"/>
                </a:solidFill>
              </a:rPr>
              <a:t> </a:t>
            </a:r>
            <a:r>
              <a:rPr lang="en-IN" sz="1200" b="1" dirty="0" err="1">
                <a:solidFill>
                  <a:schemeClr val="tx1"/>
                </a:solidFill>
              </a:rPr>
              <a:t>Sanjit</a:t>
            </a:r>
            <a:r>
              <a:rPr lang="en-IN" sz="1200" b="1" dirty="0">
                <a:solidFill>
                  <a:schemeClr val="tx1"/>
                </a:solidFill>
              </a:rPr>
              <a:t> Kumar</a:t>
            </a:r>
          </a:p>
          <a:p>
            <a:pPr lvl="0" algn="r"/>
            <a:r>
              <a:rPr lang="en-IN" sz="1100" b="1" dirty="0" smtClean="0">
                <a:solidFill>
                  <a:schemeClr val="tx1"/>
                </a:solidFill>
              </a:rPr>
              <a:t>MEP Specialist</a:t>
            </a:r>
            <a:endParaRPr lang="en-IN" sz="1100" b="1" dirty="0">
              <a:solidFill>
                <a:schemeClr val="tx1"/>
              </a:solidFill>
            </a:endParaRPr>
          </a:p>
          <a:p>
            <a:pPr lvl="0" algn="r"/>
            <a:r>
              <a:rPr lang="en-IN" sz="1100" b="1" dirty="0">
                <a:solidFill>
                  <a:schemeClr val="tx1"/>
                </a:solidFill>
              </a:rPr>
              <a:t>Odisha</a:t>
            </a:r>
          </a:p>
        </p:txBody>
      </p:sp>
      <p:sp>
        <p:nvSpPr>
          <p:cNvPr id="18" name="Oval 17"/>
          <p:cNvSpPr/>
          <p:nvPr/>
        </p:nvSpPr>
        <p:spPr>
          <a:xfrm>
            <a:off x="5860696" y="2160242"/>
            <a:ext cx="753454" cy="717277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</p:spTree>
    <p:extLst>
      <p:ext uri="{BB962C8B-B14F-4D97-AF65-F5344CB8AC3E}">
        <p14:creationId xmlns:p14="http://schemas.microsoft.com/office/powerpoint/2010/main" xmlns="" val="35728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Callout 2 (Border and Accent Bar) 8"/>
          <p:cNvSpPr/>
          <p:nvPr/>
        </p:nvSpPr>
        <p:spPr>
          <a:xfrm>
            <a:off x="5715000" y="4790524"/>
            <a:ext cx="1371600" cy="629752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2008</a:t>
            </a:r>
          </a:p>
          <a:p>
            <a:pPr algn="ctr"/>
            <a:r>
              <a:rPr lang="en-US" sz="1050" b="1" dirty="0"/>
              <a:t>Established to provide </a:t>
            </a:r>
            <a:r>
              <a:rPr lang="en-US" sz="1050" b="1" dirty="0" err="1" smtClean="0"/>
              <a:t>Qlty</a:t>
            </a:r>
            <a:r>
              <a:rPr lang="en-US" sz="1050" b="1" dirty="0" smtClean="0"/>
              <a:t> M/</a:t>
            </a:r>
            <a:r>
              <a:rPr lang="en-US" sz="1050" b="1" dirty="0" err="1" smtClean="0"/>
              <a:t>pwr</a:t>
            </a:r>
            <a:r>
              <a:rPr lang="en-US" sz="1050" b="1" dirty="0" smtClean="0"/>
              <a:t> </a:t>
            </a:r>
            <a:r>
              <a:rPr lang="en-US" sz="1050" b="1" dirty="0"/>
              <a:t>to </a:t>
            </a:r>
            <a:r>
              <a:rPr lang="en-US" sz="1050" b="1" dirty="0" smtClean="0"/>
              <a:t>Industries</a:t>
            </a:r>
          </a:p>
          <a:p>
            <a:pPr algn="ctr"/>
            <a:endParaRPr lang="en-US" sz="1050" b="1" dirty="0"/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2286000" y="4530437"/>
            <a:ext cx="1447800" cy="692727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CC33"/>
                </a:solidFill>
              </a:rPr>
              <a:t>2010</a:t>
            </a:r>
          </a:p>
          <a:p>
            <a:pPr algn="ctr"/>
            <a:r>
              <a:rPr lang="en-US" sz="1050" b="1" dirty="0"/>
              <a:t>Developed a division to handle Civil &amp; Environment </a:t>
            </a:r>
            <a:r>
              <a:rPr lang="en-US" sz="1050" b="1" dirty="0" smtClean="0"/>
              <a:t>O&amp;M</a:t>
            </a:r>
          </a:p>
          <a:p>
            <a:pPr algn="ctr"/>
            <a:endParaRPr lang="en-US" sz="1050" b="1" dirty="0"/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762000" y="3638190"/>
            <a:ext cx="1371600" cy="705210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2014</a:t>
            </a:r>
          </a:p>
          <a:p>
            <a:pPr algn="ctr"/>
            <a:r>
              <a:rPr lang="en-US" sz="1050" b="1" dirty="0"/>
              <a:t>Collaborated with UNIFAC, a Facility Mgmt . Co</a:t>
            </a:r>
            <a:r>
              <a:rPr lang="en-US" sz="1050" b="1" dirty="0" smtClean="0"/>
              <a:t>.</a:t>
            </a:r>
            <a:endParaRPr lang="en-US" sz="1050" b="1" dirty="0"/>
          </a:p>
          <a:p>
            <a:pPr algn="ctr"/>
            <a:endParaRPr lang="en-US" sz="1050" b="1" dirty="0"/>
          </a:p>
        </p:txBody>
      </p:sp>
      <p:sp>
        <p:nvSpPr>
          <p:cNvPr id="12" name="Line Callout 2 (Border and Accent Bar) 11"/>
          <p:cNvSpPr/>
          <p:nvPr/>
        </p:nvSpPr>
        <p:spPr>
          <a:xfrm>
            <a:off x="1371600" y="2447607"/>
            <a:ext cx="1438593" cy="676593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Provided MEP Services in the brand </a:t>
            </a:r>
            <a:r>
              <a:rPr lang="en-US" sz="1200" b="1" dirty="0" smtClean="0">
                <a:solidFill>
                  <a:schemeClr val="tx1"/>
                </a:solidFill>
              </a:rPr>
              <a:t>name </a:t>
            </a:r>
            <a:r>
              <a:rPr lang="en-US" sz="1200" b="1" dirty="0" smtClean="0">
                <a:solidFill>
                  <a:srgbClr val="0000FF"/>
                </a:solidFill>
              </a:rPr>
              <a:t>‘</a:t>
            </a:r>
            <a:r>
              <a:rPr lang="en-US" sz="1200" b="1" dirty="0" err="1" smtClean="0">
                <a:solidFill>
                  <a:srgbClr val="0000FF"/>
                </a:solidFill>
              </a:rPr>
              <a:t>Mr.Service</a:t>
            </a:r>
            <a:r>
              <a:rPr lang="en-US" sz="1200" b="1" dirty="0" smtClean="0">
                <a:solidFill>
                  <a:srgbClr val="0000FF"/>
                </a:solidFill>
              </a:rPr>
              <a:t>’      </a:t>
            </a:r>
            <a:endParaRPr lang="en-US" sz="900" b="1" dirty="0">
              <a:solidFill>
                <a:srgbClr val="0000FF"/>
              </a:solidFill>
            </a:endParaRPr>
          </a:p>
          <a:p>
            <a:pPr algn="ctr"/>
            <a:endParaRPr lang="en-US" sz="1050" b="1" dirty="0"/>
          </a:p>
        </p:txBody>
      </p:sp>
      <p:sp>
        <p:nvSpPr>
          <p:cNvPr id="14" name="Line Callout 2 (Border and Accent Bar) 13"/>
          <p:cNvSpPr/>
          <p:nvPr/>
        </p:nvSpPr>
        <p:spPr>
          <a:xfrm>
            <a:off x="2743200" y="1219200"/>
            <a:ext cx="1752600" cy="739416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Present</a:t>
            </a:r>
          </a:p>
          <a:p>
            <a:pPr algn="ctr"/>
            <a:r>
              <a:rPr lang="en-US" sz="1050" b="1" dirty="0"/>
              <a:t>Reached Turnover of </a:t>
            </a:r>
            <a:r>
              <a:rPr lang="en-US" sz="1050" b="1" dirty="0" smtClean="0"/>
              <a:t>3.0m </a:t>
            </a:r>
            <a:r>
              <a:rPr lang="en-US" sz="1050" b="1" dirty="0"/>
              <a:t>USD, having   ISO 9001 certification</a:t>
            </a:r>
          </a:p>
          <a:p>
            <a:pPr algn="ctr"/>
            <a:endParaRPr lang="en-US" sz="1050" b="1" dirty="0"/>
          </a:p>
          <a:p>
            <a:pPr algn="ctr"/>
            <a:endParaRPr lang="en-US" sz="1050" b="1" dirty="0"/>
          </a:p>
        </p:txBody>
      </p:sp>
      <p:sp>
        <p:nvSpPr>
          <p:cNvPr id="15" name="Line Callout 2 (Border and Accent Bar) 14"/>
          <p:cNvSpPr/>
          <p:nvPr/>
        </p:nvSpPr>
        <p:spPr>
          <a:xfrm>
            <a:off x="4038600" y="3692237"/>
            <a:ext cx="1371600" cy="692727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2013</a:t>
            </a:r>
          </a:p>
          <a:p>
            <a:pPr algn="ctr"/>
            <a:r>
              <a:rPr lang="en-US" sz="1050" b="1" dirty="0"/>
              <a:t>MOU signed with </a:t>
            </a:r>
            <a:r>
              <a:rPr lang="en-US" sz="1050" b="1" dirty="0">
                <a:solidFill>
                  <a:srgbClr val="0000FF"/>
                </a:solidFill>
              </a:rPr>
              <a:t>Guardian Integrated Security</a:t>
            </a:r>
            <a:r>
              <a:rPr lang="en-US" sz="1050" b="1" dirty="0"/>
              <a:t> </a:t>
            </a:r>
            <a:r>
              <a:rPr lang="en-US" sz="1050" b="1" dirty="0" smtClean="0"/>
              <a:t>Services</a:t>
            </a:r>
          </a:p>
          <a:p>
            <a:pPr algn="ctr"/>
            <a:r>
              <a:rPr lang="en-US" sz="1050" b="1" dirty="0" smtClean="0"/>
              <a:t> </a:t>
            </a:r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5181600" y="1752600"/>
            <a:ext cx="33528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300" b="1" dirty="0" smtClean="0">
                <a:solidFill>
                  <a:srgbClr val="00B0F0"/>
                </a:solidFill>
              </a:rPr>
              <a:t>Having M/</a:t>
            </a:r>
            <a:r>
              <a:rPr lang="en-US" sz="1300" b="1" dirty="0" err="1" smtClean="0">
                <a:solidFill>
                  <a:srgbClr val="00B0F0"/>
                </a:solidFill>
              </a:rPr>
              <a:t>pwr</a:t>
            </a:r>
            <a:r>
              <a:rPr lang="en-US" sz="1300" b="1" dirty="0" smtClean="0">
                <a:solidFill>
                  <a:srgbClr val="00B0F0"/>
                </a:solidFill>
              </a:rPr>
              <a:t> </a:t>
            </a:r>
            <a:r>
              <a:rPr lang="en-US" sz="1300" b="1" dirty="0">
                <a:solidFill>
                  <a:srgbClr val="00B0F0"/>
                </a:solidFill>
              </a:rPr>
              <a:t>strength of </a:t>
            </a:r>
            <a:r>
              <a:rPr lang="en-US" sz="1300" b="1" dirty="0" smtClean="0">
                <a:solidFill>
                  <a:srgbClr val="00B0F0"/>
                </a:solidFill>
              </a:rPr>
              <a:t>400</a:t>
            </a:r>
            <a:r>
              <a:rPr lang="en-US" sz="1300" b="1" dirty="0">
                <a:solidFill>
                  <a:srgbClr val="00B0F0"/>
                </a:solidFill>
              </a:rPr>
              <a:t>+ </a:t>
            </a:r>
            <a:r>
              <a:rPr lang="en-US" sz="1300" b="1" dirty="0" smtClean="0">
                <a:solidFill>
                  <a:srgbClr val="00B0F0"/>
                </a:solidFill>
              </a:rPr>
              <a:t>&amp; with   Group </a:t>
            </a:r>
            <a:r>
              <a:rPr lang="en-US" sz="1300" b="1" dirty="0">
                <a:solidFill>
                  <a:srgbClr val="00B0F0"/>
                </a:solidFill>
              </a:rPr>
              <a:t>Companies strength of 1500+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300" b="1" dirty="0">
                <a:solidFill>
                  <a:srgbClr val="00B0F0"/>
                </a:solidFill>
              </a:rPr>
              <a:t> Expanded to major states in the </a:t>
            </a:r>
            <a:r>
              <a:rPr lang="en-US" sz="1300" b="1" dirty="0" smtClean="0">
                <a:solidFill>
                  <a:srgbClr val="00B0F0"/>
                </a:solidFill>
              </a:rPr>
              <a:t>country (TN, AP, PD, OD &amp; etc.,)</a:t>
            </a:r>
            <a:endParaRPr lang="en-US" sz="1300" b="1" dirty="0">
              <a:solidFill>
                <a:srgbClr val="00B0F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300" b="1" dirty="0">
                <a:solidFill>
                  <a:srgbClr val="00B0F0"/>
                </a:solidFill>
              </a:rPr>
              <a:t> Involved in Operation &amp; </a:t>
            </a:r>
            <a:r>
              <a:rPr lang="en-US" sz="1300" b="1" dirty="0" smtClean="0">
                <a:solidFill>
                  <a:srgbClr val="00B0F0"/>
                </a:solidFill>
              </a:rPr>
              <a:t>Maintenance and Safety Solutions</a:t>
            </a:r>
            <a:endParaRPr lang="en-US" sz="1300" b="1" dirty="0">
              <a:solidFill>
                <a:srgbClr val="00B0F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300" b="1" dirty="0" smtClean="0">
                <a:solidFill>
                  <a:srgbClr val="00B0F0"/>
                </a:solidFill>
              </a:rPr>
              <a:t>Providing Facility  (MEP, H/Keeping &amp; Security) &amp; Environment  </a:t>
            </a:r>
            <a:r>
              <a:rPr lang="en-US" sz="1300" b="1" dirty="0">
                <a:solidFill>
                  <a:srgbClr val="00B0F0"/>
                </a:solidFill>
              </a:rPr>
              <a:t>Management Services </a:t>
            </a:r>
            <a:r>
              <a:rPr lang="en-US" sz="1300" b="1" dirty="0" smtClean="0">
                <a:solidFill>
                  <a:srgbClr val="00B0F0"/>
                </a:solidFill>
              </a:rPr>
              <a:t> (WTP, STP, ETP,  Bio-Gas &amp; Solid Waste Management)</a:t>
            </a:r>
            <a:endParaRPr lang="en-US" sz="1300" b="1" dirty="0">
              <a:solidFill>
                <a:srgbClr val="00B0F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Milestones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Callout 2 (Border and Accent Bar) 12"/>
          <p:cNvSpPr/>
          <p:nvPr/>
        </p:nvSpPr>
        <p:spPr>
          <a:xfrm>
            <a:off x="3505200" y="2280632"/>
            <a:ext cx="1438593" cy="676593"/>
          </a:xfrm>
          <a:prstGeom prst="accentBorderCallout2">
            <a:avLst>
              <a:gd name="adj1" fmla="val 113230"/>
              <a:gd name="adj2" fmla="val -5871"/>
              <a:gd name="adj3" fmla="val 113230"/>
              <a:gd name="adj4" fmla="val 48565"/>
              <a:gd name="adj5" fmla="val 170817"/>
              <a:gd name="adj6" fmla="val 493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Expansion to AP and Odisha (JKPM/ TMEPL etc.,)</a:t>
            </a:r>
            <a:endParaRPr lang="en-US" sz="900" b="1" dirty="0">
              <a:solidFill>
                <a:srgbClr val="0000FF"/>
              </a:solidFill>
            </a:endParaRPr>
          </a:p>
          <a:p>
            <a:pPr algn="ctr"/>
            <a:endParaRPr lang="en-US" sz="105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7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588" y="9833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91755" y="1523214"/>
            <a:ext cx="7756469" cy="4484683"/>
            <a:chOff x="1113770" y="1507668"/>
            <a:chExt cx="8243501" cy="4633243"/>
          </a:xfrm>
        </p:grpSpPr>
        <p:grpSp>
          <p:nvGrpSpPr>
            <p:cNvPr id="11" name="Group 106"/>
            <p:cNvGrpSpPr/>
            <p:nvPr/>
          </p:nvGrpSpPr>
          <p:grpSpPr>
            <a:xfrm>
              <a:off x="3193847" y="4132573"/>
              <a:ext cx="6163424" cy="2008338"/>
              <a:chOff x="3193847" y="4132573"/>
              <a:chExt cx="6163424" cy="2008338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251732" y="4132573"/>
                <a:ext cx="21055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400" b="1" dirty="0" smtClean="0">
                    <a:solidFill>
                      <a:srgbClr val="C00000"/>
                    </a:solidFill>
                  </a:rPr>
                  <a:t>Solid Waste Management</a:t>
                </a:r>
                <a:endParaRPr lang="en-IN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8" name="Rectangle 30"/>
              <p:cNvSpPr/>
              <p:nvPr/>
            </p:nvSpPr>
            <p:spPr>
              <a:xfrm>
                <a:off x="3193847" y="5833133"/>
                <a:ext cx="1165063" cy="307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115C8E"/>
                    </a:solidFill>
                  </a:rPr>
                  <a:t>Maintenance</a:t>
                </a:r>
                <a:endParaRPr lang="en-IN" sz="1400" b="1" dirty="0">
                  <a:solidFill>
                    <a:srgbClr val="115C8E"/>
                  </a:solidFill>
                </a:endParaRPr>
              </a:p>
            </p:txBody>
          </p:sp>
          <p:sp>
            <p:nvSpPr>
              <p:cNvPr id="89" name="Rectangle 31"/>
              <p:cNvSpPr/>
              <p:nvPr/>
            </p:nvSpPr>
            <p:spPr>
              <a:xfrm>
                <a:off x="7478240" y="5241794"/>
                <a:ext cx="1064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115C8E"/>
                    </a:solidFill>
                  </a:rPr>
                  <a:t>Engineering</a:t>
                </a:r>
                <a:endParaRPr lang="en-IN" sz="1400" b="1" dirty="0">
                  <a:solidFill>
                    <a:srgbClr val="115C8E"/>
                  </a:solidFill>
                </a:endParaRPr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16552" y="5569104"/>
                <a:ext cx="364788" cy="364789"/>
              </a:xfrm>
              <a:prstGeom prst="rect">
                <a:avLst/>
              </a:prstGeom>
            </p:spPr>
          </p:pic>
        </p:grpSp>
        <p:grpSp>
          <p:nvGrpSpPr>
            <p:cNvPr id="12" name="Group 100"/>
            <p:cNvGrpSpPr/>
            <p:nvPr/>
          </p:nvGrpSpPr>
          <p:grpSpPr>
            <a:xfrm>
              <a:off x="1113770" y="1507668"/>
              <a:ext cx="8099492" cy="4479356"/>
              <a:chOff x="1113770" y="1507668"/>
              <a:chExt cx="8099492" cy="447935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587014" y="2117424"/>
                <a:ext cx="2774285" cy="277428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066160" y="2743200"/>
                <a:ext cx="1179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Environment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Management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98946" y="2667000"/>
                <a:ext cx="117974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b="1" dirty="0" smtClean="0">
                    <a:solidFill>
                      <a:schemeClr val="bg1"/>
                    </a:solidFill>
                  </a:rPr>
                  <a:t>Integrated </a:t>
                </a:r>
              </a:p>
              <a:p>
                <a:pPr algn="r"/>
                <a:r>
                  <a:rPr lang="en-US" sz="1400" b="1" dirty="0" smtClean="0">
                    <a:solidFill>
                      <a:schemeClr val="bg1"/>
                    </a:solidFill>
                  </a:rPr>
                  <a:t>Facility </a:t>
                </a:r>
              </a:p>
              <a:p>
                <a:pPr algn="r"/>
                <a:r>
                  <a:rPr lang="en-US" sz="1400" b="1" dirty="0" smtClean="0">
                    <a:solidFill>
                      <a:schemeClr val="bg1"/>
                    </a:solidFill>
                  </a:rPr>
                  <a:t>Management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93551" y="3886200"/>
                <a:ext cx="11650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Operation &amp; 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Maintenance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96214" y="1902023"/>
                <a:ext cx="10973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Landscaping</a:t>
                </a:r>
                <a:endPara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13770" y="2587823"/>
                <a:ext cx="10396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Mechanical</a:t>
                </a:r>
                <a:endPara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15503" y="3397861"/>
                <a:ext cx="8617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Electrical</a:t>
                </a:r>
                <a:endPara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22306" y="1564776"/>
                <a:ext cx="12361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Housekeeping</a:t>
                </a:r>
                <a:endPara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661107" y="3029842"/>
                <a:ext cx="15521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200" b="1" dirty="0" smtClean="0">
                    <a:solidFill>
                      <a:srgbClr val="C00000"/>
                    </a:solidFill>
                  </a:rPr>
                  <a:t>Bio Gas Management</a:t>
                </a:r>
                <a:endParaRPr lang="en-IN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87125" y="4117432"/>
                <a:ext cx="8899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Plumbing</a:t>
                </a:r>
                <a:endPara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14769" y="1507668"/>
                <a:ext cx="5325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C00000"/>
                    </a:solidFill>
                  </a:rPr>
                  <a:t>WTP</a:t>
                </a:r>
                <a:endParaRPr lang="en-IN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926568" y="1646891"/>
                <a:ext cx="4522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C00000"/>
                    </a:solidFill>
                  </a:rPr>
                  <a:t>STP</a:t>
                </a:r>
                <a:endParaRPr lang="en-IN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5450" y="2154706"/>
                <a:ext cx="4571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C00000"/>
                    </a:solidFill>
                  </a:rPr>
                  <a:t>ETP</a:t>
                </a:r>
                <a:endParaRPr lang="en-IN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87371" y="5461296"/>
                <a:ext cx="9388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115C8E"/>
                    </a:solidFill>
                  </a:rPr>
                  <a:t>Operation</a:t>
                </a:r>
                <a:endParaRPr lang="en-IN" sz="1400" b="1" dirty="0">
                  <a:solidFill>
                    <a:srgbClr val="115C8E"/>
                  </a:solidFill>
                </a:endParaRPr>
              </a:p>
            </p:txBody>
          </p:sp>
          <p:grpSp>
            <p:nvGrpSpPr>
              <p:cNvPr id="40" name="Group 78"/>
              <p:cNvGrpSpPr/>
              <p:nvPr/>
            </p:nvGrpSpPr>
            <p:grpSpPr>
              <a:xfrm>
                <a:off x="3948922" y="1736312"/>
                <a:ext cx="572706" cy="437086"/>
                <a:chOff x="2846292" y="1356467"/>
                <a:chExt cx="2103292" cy="698368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flipH="1" flipV="1">
                  <a:off x="3900381" y="1356467"/>
                  <a:ext cx="1049203" cy="698368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2846292" y="1356467"/>
                  <a:ext cx="1054089" cy="1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81"/>
              <p:cNvGrpSpPr/>
              <p:nvPr/>
            </p:nvGrpSpPr>
            <p:grpSpPr>
              <a:xfrm>
                <a:off x="2794777" y="2021777"/>
                <a:ext cx="1172508" cy="531604"/>
                <a:chOff x="2846292" y="1356467"/>
                <a:chExt cx="2103292" cy="698368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3900381" y="1356467"/>
                  <a:ext cx="1049203" cy="698368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2846292" y="1356467"/>
                  <a:ext cx="1054089" cy="1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84"/>
              <p:cNvGrpSpPr/>
              <p:nvPr/>
            </p:nvGrpSpPr>
            <p:grpSpPr>
              <a:xfrm>
                <a:off x="2244891" y="2647298"/>
                <a:ext cx="1440831" cy="438392"/>
                <a:chOff x="3071529" y="1325667"/>
                <a:chExt cx="1878055" cy="729168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3900381" y="1356467"/>
                  <a:ext cx="1049203" cy="698368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 flipV="1">
                  <a:off x="3071529" y="1325667"/>
                  <a:ext cx="828853" cy="308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87"/>
              <p:cNvGrpSpPr/>
              <p:nvPr/>
            </p:nvGrpSpPr>
            <p:grpSpPr>
              <a:xfrm>
                <a:off x="2208852" y="3311120"/>
                <a:ext cx="1378162" cy="214732"/>
                <a:chOff x="2463496" y="852133"/>
                <a:chExt cx="2450556" cy="374972"/>
              </a:xfrm>
            </p:grpSpPr>
            <p:cxnSp>
              <p:nvCxnSpPr>
                <p:cNvPr id="75" name="Straight Connector 74"/>
                <p:cNvCxnSpPr>
                  <a:stCxn id="13" idx="1"/>
                </p:cNvCxnSpPr>
                <p:nvPr/>
              </p:nvCxnSpPr>
              <p:spPr>
                <a:xfrm flipH="1">
                  <a:off x="3332118" y="1189932"/>
                  <a:ext cx="1581934" cy="37173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 flipV="1">
                  <a:off x="2463496" y="852133"/>
                  <a:ext cx="975621" cy="374972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90"/>
              <p:cNvGrpSpPr/>
              <p:nvPr/>
            </p:nvGrpSpPr>
            <p:grpSpPr>
              <a:xfrm flipV="1">
                <a:off x="2312839" y="3886201"/>
                <a:ext cx="1416990" cy="758952"/>
                <a:chOff x="3236394" y="1197835"/>
                <a:chExt cx="1713190" cy="1192867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3923056" y="1197835"/>
                  <a:ext cx="1026528" cy="857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 flipV="1">
                  <a:off x="3236394" y="2350458"/>
                  <a:ext cx="1555586" cy="40244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94"/>
              <p:cNvGrpSpPr/>
              <p:nvPr/>
            </p:nvGrpSpPr>
            <p:grpSpPr>
              <a:xfrm flipV="1">
                <a:off x="6370963" y="3110750"/>
                <a:ext cx="1267375" cy="328683"/>
                <a:chOff x="2846292" y="1356467"/>
                <a:chExt cx="1821838" cy="225057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H="1" flipV="1">
                  <a:off x="3900380" y="1356467"/>
                  <a:ext cx="767750" cy="22505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2846292" y="1356467"/>
                  <a:ext cx="1054089" cy="1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97"/>
              <p:cNvGrpSpPr/>
              <p:nvPr/>
            </p:nvGrpSpPr>
            <p:grpSpPr>
              <a:xfrm flipV="1">
                <a:off x="2891072" y="4732313"/>
                <a:ext cx="1332151" cy="660080"/>
                <a:chOff x="-797468" y="1603187"/>
                <a:chExt cx="5557220" cy="459876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-797468" y="1603187"/>
                  <a:ext cx="2927939" cy="2125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2157697" y="1610100"/>
                  <a:ext cx="2602055" cy="45296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01"/>
              <p:cNvGrpSpPr/>
              <p:nvPr/>
            </p:nvGrpSpPr>
            <p:grpSpPr>
              <a:xfrm flipV="1">
                <a:off x="4378783" y="4889958"/>
                <a:ext cx="551164" cy="1097066"/>
                <a:chOff x="-12284424" y="1318606"/>
                <a:chExt cx="5974603" cy="775622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H="1" flipV="1">
                  <a:off x="-9758955" y="1318606"/>
                  <a:ext cx="3449134" cy="77562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-12284424" y="1318606"/>
                  <a:ext cx="2525469" cy="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123"/>
              <p:cNvGrpSpPr/>
              <p:nvPr/>
            </p:nvGrpSpPr>
            <p:grpSpPr>
              <a:xfrm flipH="1">
                <a:off x="5059081" y="1658042"/>
                <a:ext cx="512559" cy="437086"/>
                <a:chOff x="2846292" y="1356467"/>
                <a:chExt cx="2103292" cy="698368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H="1" flipV="1">
                  <a:off x="3900381" y="1356467"/>
                  <a:ext cx="1049203" cy="698368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2846292" y="1356467"/>
                  <a:ext cx="1054089" cy="1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26"/>
              <p:cNvGrpSpPr/>
              <p:nvPr/>
            </p:nvGrpSpPr>
            <p:grpSpPr>
              <a:xfrm flipH="1">
                <a:off x="5639743" y="1798225"/>
                <a:ext cx="1304633" cy="531604"/>
                <a:chOff x="2846292" y="1356467"/>
                <a:chExt cx="2103292" cy="698368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3900381" y="1356467"/>
                  <a:ext cx="1049203" cy="698368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2846292" y="1356467"/>
                  <a:ext cx="1054089" cy="1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129"/>
              <p:cNvGrpSpPr/>
              <p:nvPr/>
            </p:nvGrpSpPr>
            <p:grpSpPr>
              <a:xfrm flipH="1">
                <a:off x="6131649" y="2297770"/>
                <a:ext cx="1126934" cy="419874"/>
                <a:chOff x="2846292" y="1356467"/>
                <a:chExt cx="2103292" cy="698368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 flipV="1">
                  <a:off x="3900381" y="1356467"/>
                  <a:ext cx="1049203" cy="698368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2846292" y="1356467"/>
                  <a:ext cx="1054089" cy="1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142"/>
              <p:cNvGrpSpPr/>
              <p:nvPr/>
            </p:nvGrpSpPr>
            <p:grpSpPr>
              <a:xfrm>
                <a:off x="6158347" y="4288178"/>
                <a:ext cx="1319892" cy="1122577"/>
                <a:chOff x="6158347" y="4288178"/>
                <a:chExt cx="1319892" cy="1122577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158347" y="4288178"/>
                  <a:ext cx="1092611" cy="1122577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89" idx="1"/>
                </p:cNvCxnSpPr>
                <p:nvPr/>
              </p:nvCxnSpPr>
              <p:spPr>
                <a:xfrm flipH="1">
                  <a:off x="7249727" y="5395682"/>
                  <a:ext cx="228512" cy="1507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148"/>
              <p:cNvGrpSpPr/>
              <p:nvPr/>
            </p:nvGrpSpPr>
            <p:grpSpPr>
              <a:xfrm flipH="1" flipV="1">
                <a:off x="6343528" y="3730058"/>
                <a:ext cx="1262881" cy="575471"/>
                <a:chOff x="2204010" y="1303875"/>
                <a:chExt cx="2745574" cy="75096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H="1" flipV="1">
                  <a:off x="3259782" y="1303876"/>
                  <a:ext cx="1689802" cy="750959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2204010" y="1303875"/>
                  <a:ext cx="1054089" cy="1"/>
                </a:xfrm>
                <a:prstGeom prst="line">
                  <a:avLst/>
                </a:prstGeom>
                <a:ln w="19050">
                  <a:solidFill>
                    <a:srgbClr val="FF111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406" y="4809848"/>
            <a:ext cx="451193" cy="359240"/>
          </a:xfrm>
          <a:prstGeom prst="rect">
            <a:avLst/>
          </a:prstGeom>
        </p:spPr>
      </p:pic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919" y="5016558"/>
            <a:ext cx="457199" cy="442540"/>
          </a:xfrm>
          <a:prstGeom prst="rect">
            <a:avLst/>
          </a:prstGeom>
          <a:noFill/>
        </p:spPr>
      </p:pic>
      <p:pic>
        <p:nvPicPr>
          <p:cNvPr id="25604" name="Picture 4" descr="Image result for WTP ic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153882"/>
            <a:ext cx="474606" cy="442541"/>
          </a:xfrm>
          <a:prstGeom prst="rect">
            <a:avLst/>
          </a:prstGeom>
          <a:noFill/>
        </p:spPr>
      </p:pic>
      <p:sp>
        <p:nvSpPr>
          <p:cNvPr id="25608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0206" y="2103740"/>
            <a:ext cx="527206" cy="33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5" name="Picture 15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6999" y="1230357"/>
            <a:ext cx="533401" cy="516298"/>
          </a:xfrm>
          <a:prstGeom prst="rect">
            <a:avLst/>
          </a:prstGeom>
          <a:noFill/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5200" y="3657600"/>
            <a:ext cx="546565" cy="451517"/>
          </a:xfrm>
          <a:prstGeom prst="rect">
            <a:avLst/>
          </a:prstGeom>
        </p:spPr>
      </p:pic>
      <p:sp>
        <p:nvSpPr>
          <p:cNvPr id="25617" name="AutoShape 17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AutoShape 19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1" name="Picture 21" descr="Image result for bio gas ic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2677882"/>
            <a:ext cx="457200" cy="442541"/>
          </a:xfrm>
          <a:prstGeom prst="rect">
            <a:avLst/>
          </a:prstGeom>
          <a:noFill/>
        </p:spPr>
      </p:pic>
      <p:pic>
        <p:nvPicPr>
          <p:cNvPr id="25623" name="Picture 23" descr="Related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1078143"/>
            <a:ext cx="585787" cy="567005"/>
          </a:xfrm>
          <a:prstGeom prst="rect">
            <a:avLst/>
          </a:prstGeom>
          <a:noFill/>
        </p:spPr>
      </p:pic>
      <p:sp>
        <p:nvSpPr>
          <p:cNvPr id="25625" name="AutoShape 25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AutoShape 27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AutoShape 29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AutoShape 31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AutoShape 33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AutoShape 35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AutoShape 37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9" name="AutoShape 39" descr="Image result for landscaping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1" name="AutoShape 41" descr="Image result for landscaping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44" name="Picture 44" descr="Image result for landscaping ic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610878"/>
            <a:ext cx="533400" cy="387223"/>
          </a:xfrm>
          <a:prstGeom prst="rect">
            <a:avLst/>
          </a:prstGeom>
          <a:noFill/>
        </p:spPr>
      </p:pic>
      <p:sp>
        <p:nvSpPr>
          <p:cNvPr id="25646" name="AutoShape 46" descr="Image result for electrical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47" name="Picture 4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2971800"/>
            <a:ext cx="457200" cy="4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49" name="AutoShape 49" descr="Image result for plumbing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52" name="Picture 5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9658" y="3626467"/>
            <a:ext cx="610942" cy="4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286000"/>
            <a:ext cx="364788" cy="353091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629400" cy="7159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Services…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169068" y="4581248"/>
            <a:ext cx="245634" cy="114064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18562" y="5480468"/>
            <a:ext cx="413221" cy="491930"/>
          </a:xfrm>
          <a:prstGeom prst="rect">
            <a:avLst/>
          </a:prstGeom>
        </p:spPr>
      </p:pic>
      <p:sp>
        <p:nvSpPr>
          <p:cNvPr id="104" name="Rectangle 30"/>
          <p:cNvSpPr/>
          <p:nvPr/>
        </p:nvSpPr>
        <p:spPr>
          <a:xfrm>
            <a:off x="5038318" y="5708273"/>
            <a:ext cx="1282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solidFill>
                  <a:srgbClr val="115C8E"/>
                </a:solidFill>
              </a:rPr>
              <a:t>Safety Support</a:t>
            </a:r>
            <a:endParaRPr lang="en-IN" sz="1400" b="1" dirty="0">
              <a:solidFill>
                <a:srgbClr val="115C8E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2019982" y="4572000"/>
            <a:ext cx="508474" cy="92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167716" y="4698530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1" name="Picture 25600"/>
          <p:cNvPicPr>
            <a:picLocks noChangeAspect="1"/>
          </p:cNvPicPr>
          <p:nvPr/>
        </p:nvPicPr>
        <p:blipFill rotWithShape="1">
          <a:blip r:embed="rId16" cstate="print"/>
          <a:srcRect l="21197" r="27597"/>
          <a:stretch/>
        </p:blipFill>
        <p:spPr>
          <a:xfrm>
            <a:off x="1399363" y="4325989"/>
            <a:ext cx="239758" cy="4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3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12E28CC0-F115-4DB5-866E-0BD7231C78F7}"/>
              </a:ext>
            </a:extLst>
          </p:cNvPr>
          <p:cNvGrpSpPr/>
          <p:nvPr/>
        </p:nvGrpSpPr>
        <p:grpSpPr>
          <a:xfrm>
            <a:off x="1524000" y="1050471"/>
            <a:ext cx="6400800" cy="2378529"/>
            <a:chOff x="575912" y="878596"/>
            <a:chExt cx="8187088" cy="2931404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xmlns="" val="1348852383"/>
                </p:ext>
              </p:extLst>
            </p:nvPr>
          </p:nvGraphicFramePr>
          <p:xfrm>
            <a:off x="1996121" y="878596"/>
            <a:ext cx="5311571" cy="2931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7357712" y="2441352"/>
              <a:ext cx="1405288" cy="1292448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>
              <a:off x="575912" y="2362200"/>
              <a:ext cx="1405288" cy="1292448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>
              <a:off x="6182203" y="1145952"/>
              <a:ext cx="1405288" cy="1292448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print"/>
            <a:srcRect l="15476" r="15385"/>
            <a:stretch/>
          </p:blipFill>
          <p:spPr>
            <a:xfrm>
              <a:off x="3733800" y="914400"/>
              <a:ext cx="1885800" cy="1073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4" name="Oval 13"/>
            <p:cNvSpPr/>
            <p:nvPr/>
          </p:nvSpPr>
          <p:spPr>
            <a:xfrm>
              <a:off x="1905000" y="1143000"/>
              <a:ext cx="1405288" cy="129244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b="1" dirty="0"/>
              <a:t>Operation &amp; Maintenance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121F90F-134B-4C74-B2D6-9AC1D3E11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3262508"/>
              </p:ext>
            </p:extLst>
          </p:nvPr>
        </p:nvGraphicFramePr>
        <p:xfrm>
          <a:off x="838200" y="3505200"/>
          <a:ext cx="7696201" cy="267183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21684">
                  <a:extLst>
                    <a:ext uri="{9D8B030D-6E8A-4147-A177-3AD203B41FA5}">
                      <a16:colId xmlns="" xmlns:a16="http://schemas.microsoft.com/office/drawing/2014/main" val="2122103526"/>
                    </a:ext>
                  </a:extLst>
                </a:gridCol>
                <a:gridCol w="2376754">
                  <a:extLst>
                    <a:ext uri="{9D8B030D-6E8A-4147-A177-3AD203B41FA5}">
                      <a16:colId xmlns="" xmlns:a16="http://schemas.microsoft.com/office/drawing/2014/main" val="8190963"/>
                    </a:ext>
                  </a:extLst>
                </a:gridCol>
                <a:gridCol w="2943257">
                  <a:extLst>
                    <a:ext uri="{9D8B030D-6E8A-4147-A177-3AD203B41FA5}">
                      <a16:colId xmlns="" xmlns:a16="http://schemas.microsoft.com/office/drawing/2014/main" val="2296844381"/>
                    </a:ext>
                  </a:extLst>
                </a:gridCol>
                <a:gridCol w="1854506">
                  <a:extLst>
                    <a:ext uri="{9D8B030D-6E8A-4147-A177-3AD203B41FA5}">
                      <a16:colId xmlns="" xmlns:a16="http://schemas.microsoft.com/office/drawing/2014/main" val="1187770456"/>
                    </a:ext>
                  </a:extLst>
                </a:gridCol>
              </a:tblGrid>
              <a:tr h="497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S </a:t>
                      </a:r>
                      <a:r>
                        <a:rPr lang="en-IN" sz="1200" dirty="0">
                          <a:effectLst/>
                        </a:rPr>
                        <a:t>No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Client Name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Plant Capacity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73911686"/>
                  </a:ext>
                </a:extLst>
              </a:tr>
              <a:tr h="523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  <a:latin typeface="+mn-lt"/>
                        </a:rPr>
                        <a:t>1</a:t>
                      </a:r>
                      <a:endParaRPr lang="en-IN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en-US" sz="1200" kern="1200" spc="2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JK Paper Mills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200" kern="1200" spc="2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&amp; Maintenance of Lime Kiln and Pet coke Unit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pc="20" baseline="0" dirty="0">
                          <a:solidFill>
                            <a:srgbClr val="000000"/>
                          </a:solidFill>
                          <a:latin typeface="+mn-lt"/>
                        </a:rPr>
                        <a:t>55MW  CPP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55563174"/>
                  </a:ext>
                </a:extLst>
              </a:tr>
              <a:tr h="601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en-US" sz="1200" kern="1200" spc="2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Sirpur</a:t>
                      </a:r>
                      <a:r>
                        <a:rPr kumimoji="0" lang="en-US" sz="1200" kern="1200" spc="2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Paper Mills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spc="2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1200" kern="1200" spc="2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EPC and Maintenance of Transformers, panels and Motors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pc="20" baseline="0" dirty="0">
                          <a:solidFill>
                            <a:srgbClr val="000000"/>
                          </a:solidFill>
                          <a:latin typeface="+mn-lt"/>
                        </a:rPr>
                        <a:t>40MW  Co-Generation Thermal Power Plant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12716560"/>
                  </a:ext>
                </a:extLst>
              </a:tr>
              <a:tr h="52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fi-FI" sz="1200" kern="1200" spc="2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 Meenakshi Energy Pvt. Ltd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spc="2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1200" kern="1200" spc="2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 of Power Plant and EPC of Electrical </a:t>
                      </a:r>
                      <a:r>
                        <a:rPr kumimoji="0" lang="en-US" sz="1200" kern="1200" spc="2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Earthing</a:t>
                      </a:r>
                      <a:r>
                        <a:rPr kumimoji="0" lang="en-US" sz="1200" kern="1200" spc="2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pc="20" baseline="0" dirty="0">
                          <a:solidFill>
                            <a:srgbClr val="000000"/>
                          </a:solidFill>
                          <a:latin typeface="+mn-lt"/>
                        </a:rPr>
                        <a:t>2x150MW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18766291"/>
                  </a:ext>
                </a:extLst>
              </a:tr>
              <a:tr h="52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fi-FI" sz="1200" kern="1200" spc="2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Utkal Alumina</a:t>
                      </a:r>
                      <a:endParaRPr kumimoji="0" lang="fi-FI" sz="1200" kern="1200" spc="2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spc="2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and Erection of Piping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spc="2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1.5 MTPA Alumina Refinery</a:t>
                      </a:r>
                      <a:endParaRPr lang="en-US" sz="1200" b="1" i="0" u="none" strike="noStrike" kern="1200" spc="2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9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228600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b="1" dirty="0" smtClean="0"/>
              <a:t>Engineering Service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121F90F-134B-4C74-B2D6-9AC1D3E11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3262508"/>
              </p:ext>
            </p:extLst>
          </p:nvPr>
        </p:nvGraphicFramePr>
        <p:xfrm>
          <a:off x="838200" y="3505200"/>
          <a:ext cx="7696201" cy="267183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21684">
                  <a:extLst>
                    <a:ext uri="{9D8B030D-6E8A-4147-A177-3AD203B41FA5}">
                      <a16:colId xmlns="" xmlns:a16="http://schemas.microsoft.com/office/drawing/2014/main" val="2122103526"/>
                    </a:ext>
                  </a:extLst>
                </a:gridCol>
                <a:gridCol w="2376754">
                  <a:extLst>
                    <a:ext uri="{9D8B030D-6E8A-4147-A177-3AD203B41FA5}">
                      <a16:colId xmlns="" xmlns:a16="http://schemas.microsoft.com/office/drawing/2014/main" val="8190963"/>
                    </a:ext>
                  </a:extLst>
                </a:gridCol>
                <a:gridCol w="2435562">
                  <a:extLst>
                    <a:ext uri="{9D8B030D-6E8A-4147-A177-3AD203B41FA5}">
                      <a16:colId xmlns="" xmlns:a16="http://schemas.microsoft.com/office/drawing/2014/main" val="2296844381"/>
                    </a:ext>
                  </a:extLst>
                </a:gridCol>
                <a:gridCol w="2362201">
                  <a:extLst>
                    <a:ext uri="{9D8B030D-6E8A-4147-A177-3AD203B41FA5}">
                      <a16:colId xmlns="" xmlns:a16="http://schemas.microsoft.com/office/drawing/2014/main" val="1187770456"/>
                    </a:ext>
                  </a:extLst>
                </a:gridCol>
              </a:tblGrid>
              <a:tr h="497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S </a:t>
                      </a:r>
                      <a:r>
                        <a:rPr lang="en-IN" sz="1200" dirty="0">
                          <a:effectLst/>
                        </a:rPr>
                        <a:t>No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Client Name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Industry Type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73911686"/>
                  </a:ext>
                </a:extLst>
              </a:tr>
              <a:tr h="523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  <a:latin typeface="+mn-lt"/>
                        </a:rPr>
                        <a:t>1</a:t>
                      </a:r>
                      <a:endParaRPr lang="en-IN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IN" sz="1400" kern="1200" dirty="0" smtClean="0">
                          <a:effectLst/>
                        </a:rPr>
                        <a:t>SEOYON Automotive</a:t>
                      </a:r>
                      <a:endParaRPr kumimoji="0" lang="en-IN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</a:rPr>
                        <a:t>Oragadam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</a:rPr>
                        <a:t>Automotive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55563174"/>
                  </a:ext>
                </a:extLst>
              </a:tr>
              <a:tr h="601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Delphi Automotive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</a:rPr>
                        <a:t>Oragadam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</a:rPr>
                        <a:t>Electrical Components Manufacturing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12716560"/>
                  </a:ext>
                </a:extLst>
              </a:tr>
              <a:tr h="52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err="1" smtClean="0">
                          <a:effectLst/>
                        </a:rPr>
                        <a:t>Sungwoo</a:t>
                      </a:r>
                      <a:r>
                        <a:rPr lang="en-IN" sz="1400" baseline="0" dirty="0" smtClean="0">
                          <a:effectLst/>
                        </a:rPr>
                        <a:t> </a:t>
                      </a:r>
                      <a:r>
                        <a:rPr lang="en-IN" sz="1400" baseline="0" dirty="0" err="1" smtClean="0">
                          <a:effectLst/>
                        </a:rPr>
                        <a:t>Hitech</a:t>
                      </a:r>
                      <a:endParaRPr lang="en-IN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AP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</a:rPr>
                        <a:t>Automotive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18766291"/>
                  </a:ext>
                </a:extLst>
              </a:tr>
              <a:tr h="52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en-IN" sz="1400" kern="1200" dirty="0">
                          <a:effectLst/>
                        </a:rPr>
                        <a:t>First </a:t>
                      </a:r>
                      <a:r>
                        <a:rPr kumimoji="0" lang="en-IN" sz="1400" kern="1200" dirty="0" smtClean="0">
                          <a:effectLst/>
                        </a:rPr>
                        <a:t>Engineering</a:t>
                      </a:r>
                      <a:endParaRPr kumimoji="0" lang="en-I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kern="1200" dirty="0" err="1">
                          <a:effectLst/>
                        </a:rPr>
                        <a:t>Irungattukotai</a:t>
                      </a:r>
                      <a:endParaRPr kumimoji="0" lang="en-I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effectLst/>
                        </a:rPr>
                        <a:t>Plastic Process </a:t>
                      </a:r>
                      <a:endParaRPr kumimoji="0" lang="en-I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6" name="Group 3">
            <a:extLst>
              <a:ext uri="{FF2B5EF4-FFF2-40B4-BE49-F238E27FC236}">
                <a16:creationId xmlns="" xmlns:a16="http://schemas.microsoft.com/office/drawing/2014/main" id="{12E28CC0-F115-4DB5-866E-0BD7231C78F7}"/>
              </a:ext>
            </a:extLst>
          </p:cNvPr>
          <p:cNvGrpSpPr/>
          <p:nvPr/>
        </p:nvGrpSpPr>
        <p:grpSpPr>
          <a:xfrm>
            <a:off x="1752600" y="1143001"/>
            <a:ext cx="6096000" cy="2209800"/>
            <a:chOff x="575912" y="878596"/>
            <a:chExt cx="8187088" cy="2931404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xmlns="" val="1348852383"/>
                </p:ext>
              </p:extLst>
            </p:nvPr>
          </p:nvGraphicFramePr>
          <p:xfrm>
            <a:off x="1996121" y="878596"/>
            <a:ext cx="5311571" cy="2931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9" name="Oval 18"/>
            <p:cNvSpPr/>
            <p:nvPr/>
          </p:nvSpPr>
          <p:spPr>
            <a:xfrm>
              <a:off x="7357712" y="2441352"/>
              <a:ext cx="1405288" cy="1292448"/>
            </a:xfrm>
            <a:prstGeom prst="ellipse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>
              <a:off x="575912" y="2362200"/>
              <a:ext cx="1405288" cy="1292448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/>
            <p:cNvSpPr/>
            <p:nvPr/>
          </p:nvSpPr>
          <p:spPr>
            <a:xfrm>
              <a:off x="6182203" y="1145952"/>
              <a:ext cx="1405288" cy="1292448"/>
            </a:xfrm>
            <a:prstGeom prst="ellipse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/>
            <a:srcRect l="15476" r="15385"/>
            <a:stretch/>
          </p:blipFill>
          <p:spPr>
            <a:xfrm>
              <a:off x="3733800" y="914400"/>
              <a:ext cx="1885800" cy="1073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3" name="Oval 22"/>
            <p:cNvSpPr/>
            <p:nvPr/>
          </p:nvSpPr>
          <p:spPr>
            <a:xfrm>
              <a:off x="1905000" y="1143000"/>
              <a:ext cx="1405288" cy="1292448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1969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8199</TotalTime>
  <Words>1334</Words>
  <Application>Microsoft Office PowerPoint</Application>
  <PresentationFormat>On-screen Show (4:3)</PresentationFormat>
  <Paragraphs>438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About us…</vt:lpstr>
      <vt:lpstr>Leadership Team…</vt:lpstr>
      <vt:lpstr>Leadership Background</vt:lpstr>
      <vt:lpstr>Regional Leaders…</vt:lpstr>
      <vt:lpstr>Slide 6</vt:lpstr>
      <vt:lpstr>Our Services…</vt:lpstr>
      <vt:lpstr>Slide 8</vt:lpstr>
      <vt:lpstr>Slide 9</vt:lpstr>
      <vt:lpstr>Slide 10</vt:lpstr>
      <vt:lpstr>Slide 11</vt:lpstr>
      <vt:lpstr>Slide 12</vt:lpstr>
      <vt:lpstr>Integrated Facility Management</vt:lpstr>
      <vt:lpstr>Integrated Facility Management</vt:lpstr>
      <vt:lpstr>Integrated Security Service</vt:lpstr>
      <vt:lpstr>Why RIMPL</vt:lpstr>
      <vt:lpstr>Slide 17</vt:lpstr>
      <vt:lpstr>Slide 18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WELCOME</cp:lastModifiedBy>
  <cp:revision>619</cp:revision>
  <dcterms:created xsi:type="dcterms:W3CDTF">2006-08-16T00:00:00Z</dcterms:created>
  <dcterms:modified xsi:type="dcterms:W3CDTF">2020-02-27T12:30:22Z</dcterms:modified>
</cp:coreProperties>
</file>